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1" r:id="rId5"/>
    <p:sldId id="256" r:id="rId6"/>
    <p:sldId id="265" r:id="rId7"/>
    <p:sldId id="271" r:id="rId8"/>
    <p:sldId id="266" r:id="rId9"/>
    <p:sldId id="272" r:id="rId10"/>
    <p:sldId id="273" r:id="rId11"/>
    <p:sldId id="274" r:id="rId12"/>
    <p:sldId id="290"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7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6E3"/>
    <a:srgbClr val="F2F2F2"/>
    <a:srgbClr val="FFFFFF"/>
    <a:srgbClr val="133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01960-DF0E-4CA5-91D8-4C3FFCFED615}" v="23" dt="2024-10-31T17:34:22.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COM - LESOUDIER Valentine" userId="eec83313-35cf-420c-b613-517d1b43f7f5" providerId="ADAL" clId="{D6101960-DF0E-4CA5-91D8-4C3FFCFED615}"/>
    <pc:docChg chg="custSel modSld">
      <pc:chgData name="A/D/COM - LESOUDIER Valentine" userId="eec83313-35cf-420c-b613-517d1b43f7f5" providerId="ADAL" clId="{D6101960-DF0E-4CA5-91D8-4C3FFCFED615}" dt="2024-10-31T17:34:22.329" v="60"/>
      <pc:docMkLst>
        <pc:docMk/>
      </pc:docMkLst>
      <pc:sldChg chg="addSp modSp">
        <pc:chgData name="A/D/COM - LESOUDIER Valentine" userId="eec83313-35cf-420c-b613-517d1b43f7f5" providerId="ADAL" clId="{D6101960-DF0E-4CA5-91D8-4C3FFCFED615}" dt="2024-10-31T17:34:22.329" v="60"/>
        <pc:sldMkLst>
          <pc:docMk/>
          <pc:sldMk cId="3009929086" sldId="256"/>
        </pc:sldMkLst>
        <pc:spChg chg="add mod">
          <ac:chgData name="A/D/COM - LESOUDIER Valentine" userId="eec83313-35cf-420c-b613-517d1b43f7f5" providerId="ADAL" clId="{D6101960-DF0E-4CA5-91D8-4C3FFCFED615}" dt="2024-10-31T17:34:22.329" v="60"/>
          <ac:spMkLst>
            <pc:docMk/>
            <pc:sldMk cId="3009929086" sldId="256"/>
            <ac:spMk id="2" creationId="{B7902F7C-4CE3-2EE5-7F82-655E05356DA9}"/>
          </ac:spMkLst>
        </pc:spChg>
      </pc:sldChg>
      <pc:sldChg chg="modSp mod">
        <pc:chgData name="A/D/COM - LESOUDIER Valentine" userId="eec83313-35cf-420c-b613-517d1b43f7f5" providerId="ADAL" clId="{D6101960-DF0E-4CA5-91D8-4C3FFCFED615}" dt="2024-10-31T17:30:49.112" v="59" actId="20577"/>
        <pc:sldMkLst>
          <pc:docMk/>
          <pc:sldMk cId="3208561850" sldId="265"/>
        </pc:sldMkLst>
        <pc:spChg chg="mod">
          <ac:chgData name="A/D/COM - LESOUDIER Valentine" userId="eec83313-35cf-420c-b613-517d1b43f7f5" providerId="ADAL" clId="{D6101960-DF0E-4CA5-91D8-4C3FFCFED615}" dt="2024-10-31T17:28:23.668" v="1" actId="14100"/>
          <ac:spMkLst>
            <pc:docMk/>
            <pc:sldMk cId="3208561850" sldId="265"/>
            <ac:spMk id="15" creationId="{89A5762A-E8CF-1586-14D5-6352415D4CE8}"/>
          </ac:spMkLst>
        </pc:spChg>
        <pc:spChg chg="mod">
          <ac:chgData name="A/D/COM - LESOUDIER Valentine" userId="eec83313-35cf-420c-b613-517d1b43f7f5" providerId="ADAL" clId="{D6101960-DF0E-4CA5-91D8-4C3FFCFED615}" dt="2024-10-31T17:30:49.112" v="59" actId="20577"/>
          <ac:spMkLst>
            <pc:docMk/>
            <pc:sldMk cId="3208561850" sldId="265"/>
            <ac:spMk id="16" creationId="{4C7F243D-32A8-85BC-41C5-48ECE05CC785}"/>
          </ac:spMkLst>
        </pc:spChg>
      </pc:sldChg>
      <pc:sldChg chg="addSp delSp modSp mod">
        <pc:chgData name="A/D/COM - LESOUDIER Valentine" userId="eec83313-35cf-420c-b613-517d1b43f7f5" providerId="ADAL" clId="{D6101960-DF0E-4CA5-91D8-4C3FFCFED615}" dt="2024-10-31T17:28:37.656" v="4"/>
        <pc:sldMkLst>
          <pc:docMk/>
          <pc:sldMk cId="4064083675" sldId="266"/>
        </pc:sldMkLst>
        <pc:spChg chg="add mod">
          <ac:chgData name="A/D/COM - LESOUDIER Valentine" userId="eec83313-35cf-420c-b613-517d1b43f7f5" providerId="ADAL" clId="{D6101960-DF0E-4CA5-91D8-4C3FFCFED615}" dt="2024-10-31T17:28:37.656" v="4"/>
          <ac:spMkLst>
            <pc:docMk/>
            <pc:sldMk cId="4064083675" sldId="266"/>
            <ac:spMk id="3" creationId="{8E17C728-5055-5915-FFEA-2AABA67D32E2}"/>
          </ac:spMkLst>
        </pc:spChg>
        <pc:spChg chg="del">
          <ac:chgData name="A/D/COM - LESOUDIER Valentine" userId="eec83313-35cf-420c-b613-517d1b43f7f5" providerId="ADAL" clId="{D6101960-DF0E-4CA5-91D8-4C3FFCFED615}" dt="2024-10-31T17:28:36.749" v="3" actId="478"/>
          <ac:spMkLst>
            <pc:docMk/>
            <pc:sldMk cId="4064083675" sldId="266"/>
            <ac:spMk id="15" creationId="{89A5762A-E8CF-1586-14D5-6352415D4CE8}"/>
          </ac:spMkLst>
        </pc:spChg>
      </pc:sldChg>
      <pc:sldChg chg="addSp delSp modSp mod">
        <pc:chgData name="A/D/COM - LESOUDIER Valentine" userId="eec83313-35cf-420c-b613-517d1b43f7f5" providerId="ADAL" clId="{D6101960-DF0E-4CA5-91D8-4C3FFCFED615}" dt="2024-10-31T17:30:22.982" v="46"/>
        <pc:sldMkLst>
          <pc:docMk/>
          <pc:sldMk cId="3084633984" sldId="270"/>
        </pc:sldMkLst>
        <pc:spChg chg="add mod">
          <ac:chgData name="A/D/COM - LESOUDIER Valentine" userId="eec83313-35cf-420c-b613-517d1b43f7f5" providerId="ADAL" clId="{D6101960-DF0E-4CA5-91D8-4C3FFCFED615}" dt="2024-10-31T17:30:22.982" v="46"/>
          <ac:spMkLst>
            <pc:docMk/>
            <pc:sldMk cId="3084633984" sldId="270"/>
            <ac:spMk id="2" creationId="{E106EA71-D8CE-9CA9-42F4-FCB3CC8BCAF1}"/>
          </ac:spMkLst>
        </pc:spChg>
        <pc:spChg chg="del">
          <ac:chgData name="A/D/COM - LESOUDIER Valentine" userId="eec83313-35cf-420c-b613-517d1b43f7f5" providerId="ADAL" clId="{D6101960-DF0E-4CA5-91D8-4C3FFCFED615}" dt="2024-10-31T17:30:22.400" v="45" actId="478"/>
          <ac:spMkLst>
            <pc:docMk/>
            <pc:sldMk cId="3084633984" sldId="270"/>
            <ac:spMk id="15" creationId="{89A5762A-E8CF-1586-14D5-6352415D4CE8}"/>
          </ac:spMkLst>
        </pc:spChg>
      </pc:sldChg>
      <pc:sldChg chg="addSp delSp modSp mod">
        <pc:chgData name="A/D/COM - LESOUDIER Valentine" userId="eec83313-35cf-420c-b613-517d1b43f7f5" providerId="ADAL" clId="{D6101960-DF0E-4CA5-91D8-4C3FFCFED615}" dt="2024-10-31T17:28:40.711" v="5"/>
        <pc:sldMkLst>
          <pc:docMk/>
          <pc:sldMk cId="844186195" sldId="271"/>
        </pc:sldMkLst>
        <pc:spChg chg="add mod">
          <ac:chgData name="A/D/COM - LESOUDIER Valentine" userId="eec83313-35cf-420c-b613-517d1b43f7f5" providerId="ADAL" clId="{D6101960-DF0E-4CA5-91D8-4C3FFCFED615}" dt="2024-10-31T17:28:40.711" v="5"/>
          <ac:spMkLst>
            <pc:docMk/>
            <pc:sldMk cId="844186195" sldId="271"/>
            <ac:spMk id="3" creationId="{6C4C9FDA-413C-EAF0-7878-30DB8ED55DBC}"/>
          </ac:spMkLst>
        </pc:spChg>
        <pc:spChg chg="del">
          <ac:chgData name="A/D/COM - LESOUDIER Valentine" userId="eec83313-35cf-420c-b613-517d1b43f7f5" providerId="ADAL" clId="{D6101960-DF0E-4CA5-91D8-4C3FFCFED615}" dt="2024-10-31T17:28:32.764" v="2" actId="478"/>
          <ac:spMkLst>
            <pc:docMk/>
            <pc:sldMk cId="844186195" sldId="271"/>
            <ac:spMk id="15" creationId="{89A5762A-E8CF-1586-14D5-6352415D4CE8}"/>
          </ac:spMkLst>
        </pc:spChg>
      </pc:sldChg>
      <pc:sldChg chg="addSp delSp modSp mod">
        <pc:chgData name="A/D/COM - LESOUDIER Valentine" userId="eec83313-35cf-420c-b613-517d1b43f7f5" providerId="ADAL" clId="{D6101960-DF0E-4CA5-91D8-4C3FFCFED615}" dt="2024-10-31T17:28:49.368" v="8"/>
        <pc:sldMkLst>
          <pc:docMk/>
          <pc:sldMk cId="1317872276" sldId="272"/>
        </pc:sldMkLst>
        <pc:spChg chg="add mod">
          <ac:chgData name="A/D/COM - LESOUDIER Valentine" userId="eec83313-35cf-420c-b613-517d1b43f7f5" providerId="ADAL" clId="{D6101960-DF0E-4CA5-91D8-4C3FFCFED615}" dt="2024-10-31T17:28:49.368" v="8"/>
          <ac:spMkLst>
            <pc:docMk/>
            <pc:sldMk cId="1317872276" sldId="272"/>
            <ac:spMk id="2" creationId="{9F96313E-E689-76C6-67BA-CCCE28438A09}"/>
          </ac:spMkLst>
        </pc:spChg>
        <pc:spChg chg="del">
          <ac:chgData name="A/D/COM - LESOUDIER Valentine" userId="eec83313-35cf-420c-b613-517d1b43f7f5" providerId="ADAL" clId="{D6101960-DF0E-4CA5-91D8-4C3FFCFED615}" dt="2024-10-31T17:28:48.849" v="7" actId="478"/>
          <ac:spMkLst>
            <pc:docMk/>
            <pc:sldMk cId="1317872276" sldId="272"/>
            <ac:spMk id="15" creationId="{89A5762A-E8CF-1586-14D5-6352415D4CE8}"/>
          </ac:spMkLst>
        </pc:spChg>
      </pc:sldChg>
      <pc:sldChg chg="addSp delSp modSp mod">
        <pc:chgData name="A/D/COM - LESOUDIER Valentine" userId="eec83313-35cf-420c-b613-517d1b43f7f5" providerId="ADAL" clId="{D6101960-DF0E-4CA5-91D8-4C3FFCFED615}" dt="2024-10-31T17:28:51.297" v="9"/>
        <pc:sldMkLst>
          <pc:docMk/>
          <pc:sldMk cId="4241175946" sldId="273"/>
        </pc:sldMkLst>
        <pc:spChg chg="add mod">
          <ac:chgData name="A/D/COM - LESOUDIER Valentine" userId="eec83313-35cf-420c-b613-517d1b43f7f5" providerId="ADAL" clId="{D6101960-DF0E-4CA5-91D8-4C3FFCFED615}" dt="2024-10-31T17:28:51.297" v="9"/>
          <ac:spMkLst>
            <pc:docMk/>
            <pc:sldMk cId="4241175946" sldId="273"/>
            <ac:spMk id="2" creationId="{55E94303-039D-DDE9-99DD-FC1535AD6DB8}"/>
          </ac:spMkLst>
        </pc:spChg>
        <pc:spChg chg="del">
          <ac:chgData name="A/D/COM - LESOUDIER Valentine" userId="eec83313-35cf-420c-b613-517d1b43f7f5" providerId="ADAL" clId="{D6101960-DF0E-4CA5-91D8-4C3FFCFED615}" dt="2024-10-31T17:28:44.711" v="6" actId="478"/>
          <ac:spMkLst>
            <pc:docMk/>
            <pc:sldMk cId="4241175946" sldId="273"/>
            <ac:spMk id="15" creationId="{89A5762A-E8CF-1586-14D5-6352415D4CE8}"/>
          </ac:spMkLst>
        </pc:spChg>
      </pc:sldChg>
      <pc:sldChg chg="addSp delSp modSp mod">
        <pc:chgData name="A/D/COM - LESOUDIER Valentine" userId="eec83313-35cf-420c-b613-517d1b43f7f5" providerId="ADAL" clId="{D6101960-DF0E-4CA5-91D8-4C3FFCFED615}" dt="2024-10-31T17:28:55.576" v="11"/>
        <pc:sldMkLst>
          <pc:docMk/>
          <pc:sldMk cId="2873320861" sldId="274"/>
        </pc:sldMkLst>
        <pc:spChg chg="add mod">
          <ac:chgData name="A/D/COM - LESOUDIER Valentine" userId="eec83313-35cf-420c-b613-517d1b43f7f5" providerId="ADAL" clId="{D6101960-DF0E-4CA5-91D8-4C3FFCFED615}" dt="2024-10-31T17:28:55.576" v="11"/>
          <ac:spMkLst>
            <pc:docMk/>
            <pc:sldMk cId="2873320861" sldId="274"/>
            <ac:spMk id="2" creationId="{FD6F54A4-0F02-ECCE-1A23-3F043E47D928}"/>
          </ac:spMkLst>
        </pc:spChg>
        <pc:spChg chg="del">
          <ac:chgData name="A/D/COM - LESOUDIER Valentine" userId="eec83313-35cf-420c-b613-517d1b43f7f5" providerId="ADAL" clId="{D6101960-DF0E-4CA5-91D8-4C3FFCFED615}" dt="2024-10-31T17:28:55.119" v="10" actId="478"/>
          <ac:spMkLst>
            <pc:docMk/>
            <pc:sldMk cId="2873320861" sldId="274"/>
            <ac:spMk id="15" creationId="{89A5762A-E8CF-1586-14D5-6352415D4CE8}"/>
          </ac:spMkLst>
        </pc:spChg>
      </pc:sldChg>
      <pc:sldChg chg="addSp delSp modSp mod">
        <pc:chgData name="A/D/COM - LESOUDIER Valentine" userId="eec83313-35cf-420c-b613-517d1b43f7f5" providerId="ADAL" clId="{D6101960-DF0E-4CA5-91D8-4C3FFCFED615}" dt="2024-10-31T17:29:03.457" v="15"/>
        <pc:sldMkLst>
          <pc:docMk/>
          <pc:sldMk cId="1885652085" sldId="275"/>
        </pc:sldMkLst>
        <pc:spChg chg="add mod">
          <ac:chgData name="A/D/COM - LESOUDIER Valentine" userId="eec83313-35cf-420c-b613-517d1b43f7f5" providerId="ADAL" clId="{D6101960-DF0E-4CA5-91D8-4C3FFCFED615}" dt="2024-10-31T17:29:03.457" v="15"/>
          <ac:spMkLst>
            <pc:docMk/>
            <pc:sldMk cId="1885652085" sldId="275"/>
            <ac:spMk id="2" creationId="{2430490F-6831-1EF2-3115-31A6A7BAA4A1}"/>
          </ac:spMkLst>
        </pc:spChg>
        <pc:spChg chg="del">
          <ac:chgData name="A/D/COM - LESOUDIER Valentine" userId="eec83313-35cf-420c-b613-517d1b43f7f5" providerId="ADAL" clId="{D6101960-DF0E-4CA5-91D8-4C3FFCFED615}" dt="2024-10-31T17:29:02.988" v="14" actId="478"/>
          <ac:spMkLst>
            <pc:docMk/>
            <pc:sldMk cId="1885652085" sldId="275"/>
            <ac:spMk id="15" creationId="{89A5762A-E8CF-1586-14D5-6352415D4CE8}"/>
          </ac:spMkLst>
        </pc:spChg>
      </pc:sldChg>
      <pc:sldChg chg="addSp delSp modSp mod">
        <pc:chgData name="A/D/COM - LESOUDIER Valentine" userId="eec83313-35cf-420c-b613-517d1b43f7f5" providerId="ADAL" clId="{D6101960-DF0E-4CA5-91D8-4C3FFCFED615}" dt="2024-10-31T17:29:08.587" v="17"/>
        <pc:sldMkLst>
          <pc:docMk/>
          <pc:sldMk cId="572308312" sldId="276"/>
        </pc:sldMkLst>
        <pc:spChg chg="add mod">
          <ac:chgData name="A/D/COM - LESOUDIER Valentine" userId="eec83313-35cf-420c-b613-517d1b43f7f5" providerId="ADAL" clId="{D6101960-DF0E-4CA5-91D8-4C3FFCFED615}" dt="2024-10-31T17:29:08.587" v="17"/>
          <ac:spMkLst>
            <pc:docMk/>
            <pc:sldMk cId="572308312" sldId="276"/>
            <ac:spMk id="2" creationId="{E63F26F1-BEF3-5BF4-9F69-87F5EB1A5667}"/>
          </ac:spMkLst>
        </pc:spChg>
        <pc:spChg chg="del">
          <ac:chgData name="A/D/COM - LESOUDIER Valentine" userId="eec83313-35cf-420c-b613-517d1b43f7f5" providerId="ADAL" clId="{D6101960-DF0E-4CA5-91D8-4C3FFCFED615}" dt="2024-10-31T17:29:08.113" v="16" actId="478"/>
          <ac:spMkLst>
            <pc:docMk/>
            <pc:sldMk cId="572308312" sldId="276"/>
            <ac:spMk id="15" creationId="{89A5762A-E8CF-1586-14D5-6352415D4CE8}"/>
          </ac:spMkLst>
        </pc:spChg>
      </pc:sldChg>
      <pc:sldChg chg="addSp delSp modSp mod">
        <pc:chgData name="A/D/COM - LESOUDIER Valentine" userId="eec83313-35cf-420c-b613-517d1b43f7f5" providerId="ADAL" clId="{D6101960-DF0E-4CA5-91D8-4C3FFCFED615}" dt="2024-10-31T17:29:13.947" v="19"/>
        <pc:sldMkLst>
          <pc:docMk/>
          <pc:sldMk cId="1261793560" sldId="277"/>
        </pc:sldMkLst>
        <pc:spChg chg="add mod">
          <ac:chgData name="A/D/COM - LESOUDIER Valentine" userId="eec83313-35cf-420c-b613-517d1b43f7f5" providerId="ADAL" clId="{D6101960-DF0E-4CA5-91D8-4C3FFCFED615}" dt="2024-10-31T17:29:13.947" v="19"/>
          <ac:spMkLst>
            <pc:docMk/>
            <pc:sldMk cId="1261793560" sldId="277"/>
            <ac:spMk id="2" creationId="{F213F7ED-1030-ADB7-CE56-B70603284996}"/>
          </ac:spMkLst>
        </pc:spChg>
        <pc:spChg chg="del">
          <ac:chgData name="A/D/COM - LESOUDIER Valentine" userId="eec83313-35cf-420c-b613-517d1b43f7f5" providerId="ADAL" clId="{D6101960-DF0E-4CA5-91D8-4C3FFCFED615}" dt="2024-10-31T17:29:13.507" v="18" actId="478"/>
          <ac:spMkLst>
            <pc:docMk/>
            <pc:sldMk cId="1261793560" sldId="277"/>
            <ac:spMk id="15" creationId="{89A5762A-E8CF-1586-14D5-6352415D4CE8}"/>
          </ac:spMkLst>
        </pc:spChg>
      </pc:sldChg>
      <pc:sldChg chg="addSp delSp modSp mod">
        <pc:chgData name="A/D/COM - LESOUDIER Valentine" userId="eec83313-35cf-420c-b613-517d1b43f7f5" providerId="ADAL" clId="{D6101960-DF0E-4CA5-91D8-4C3FFCFED615}" dt="2024-10-31T17:29:20.564" v="21"/>
        <pc:sldMkLst>
          <pc:docMk/>
          <pc:sldMk cId="3268145960" sldId="278"/>
        </pc:sldMkLst>
        <pc:spChg chg="add mod">
          <ac:chgData name="A/D/COM - LESOUDIER Valentine" userId="eec83313-35cf-420c-b613-517d1b43f7f5" providerId="ADAL" clId="{D6101960-DF0E-4CA5-91D8-4C3FFCFED615}" dt="2024-10-31T17:29:20.564" v="21"/>
          <ac:spMkLst>
            <pc:docMk/>
            <pc:sldMk cId="3268145960" sldId="278"/>
            <ac:spMk id="2" creationId="{72C615FC-C2B2-DC8B-653E-1E8C8ECDE569}"/>
          </ac:spMkLst>
        </pc:spChg>
        <pc:spChg chg="del">
          <ac:chgData name="A/D/COM - LESOUDIER Valentine" userId="eec83313-35cf-420c-b613-517d1b43f7f5" providerId="ADAL" clId="{D6101960-DF0E-4CA5-91D8-4C3FFCFED615}" dt="2024-10-31T17:29:19.909" v="20" actId="478"/>
          <ac:spMkLst>
            <pc:docMk/>
            <pc:sldMk cId="3268145960" sldId="278"/>
            <ac:spMk id="15" creationId="{89A5762A-E8CF-1586-14D5-6352415D4CE8}"/>
          </ac:spMkLst>
        </pc:spChg>
      </pc:sldChg>
      <pc:sldChg chg="addSp delSp modSp mod">
        <pc:chgData name="A/D/COM - LESOUDIER Valentine" userId="eec83313-35cf-420c-b613-517d1b43f7f5" providerId="ADAL" clId="{D6101960-DF0E-4CA5-91D8-4C3FFCFED615}" dt="2024-10-31T17:29:25.089" v="23"/>
        <pc:sldMkLst>
          <pc:docMk/>
          <pc:sldMk cId="86416830" sldId="279"/>
        </pc:sldMkLst>
        <pc:spChg chg="add mod">
          <ac:chgData name="A/D/COM - LESOUDIER Valentine" userId="eec83313-35cf-420c-b613-517d1b43f7f5" providerId="ADAL" clId="{D6101960-DF0E-4CA5-91D8-4C3FFCFED615}" dt="2024-10-31T17:29:25.089" v="23"/>
          <ac:spMkLst>
            <pc:docMk/>
            <pc:sldMk cId="86416830" sldId="279"/>
            <ac:spMk id="2" creationId="{312E2BD3-A381-D12F-A87C-37D41F6E68FA}"/>
          </ac:spMkLst>
        </pc:spChg>
        <pc:spChg chg="del">
          <ac:chgData name="A/D/COM - LESOUDIER Valentine" userId="eec83313-35cf-420c-b613-517d1b43f7f5" providerId="ADAL" clId="{D6101960-DF0E-4CA5-91D8-4C3FFCFED615}" dt="2024-10-31T17:29:24.493" v="22" actId="478"/>
          <ac:spMkLst>
            <pc:docMk/>
            <pc:sldMk cId="86416830" sldId="279"/>
            <ac:spMk id="15" creationId="{89A5762A-E8CF-1586-14D5-6352415D4CE8}"/>
          </ac:spMkLst>
        </pc:spChg>
      </pc:sldChg>
      <pc:sldChg chg="addSp delSp modSp mod">
        <pc:chgData name="A/D/COM - LESOUDIER Valentine" userId="eec83313-35cf-420c-b613-517d1b43f7f5" providerId="ADAL" clId="{D6101960-DF0E-4CA5-91D8-4C3FFCFED615}" dt="2024-10-31T17:29:29.066" v="25"/>
        <pc:sldMkLst>
          <pc:docMk/>
          <pc:sldMk cId="2983991381" sldId="280"/>
        </pc:sldMkLst>
        <pc:spChg chg="add mod">
          <ac:chgData name="A/D/COM - LESOUDIER Valentine" userId="eec83313-35cf-420c-b613-517d1b43f7f5" providerId="ADAL" clId="{D6101960-DF0E-4CA5-91D8-4C3FFCFED615}" dt="2024-10-31T17:29:29.066" v="25"/>
          <ac:spMkLst>
            <pc:docMk/>
            <pc:sldMk cId="2983991381" sldId="280"/>
            <ac:spMk id="2" creationId="{D3A324C1-1745-460E-3D18-3E2E2D241012}"/>
          </ac:spMkLst>
        </pc:spChg>
        <pc:spChg chg="del">
          <ac:chgData name="A/D/COM - LESOUDIER Valentine" userId="eec83313-35cf-420c-b613-517d1b43f7f5" providerId="ADAL" clId="{D6101960-DF0E-4CA5-91D8-4C3FFCFED615}" dt="2024-10-31T17:29:28.626" v="24" actId="478"/>
          <ac:spMkLst>
            <pc:docMk/>
            <pc:sldMk cId="2983991381" sldId="280"/>
            <ac:spMk id="15" creationId="{89A5762A-E8CF-1586-14D5-6352415D4CE8}"/>
          </ac:spMkLst>
        </pc:spChg>
      </pc:sldChg>
      <pc:sldChg chg="addSp delSp modSp mod">
        <pc:chgData name="A/D/COM - LESOUDIER Valentine" userId="eec83313-35cf-420c-b613-517d1b43f7f5" providerId="ADAL" clId="{D6101960-DF0E-4CA5-91D8-4C3FFCFED615}" dt="2024-10-31T17:29:33.654" v="27"/>
        <pc:sldMkLst>
          <pc:docMk/>
          <pc:sldMk cId="827264635" sldId="281"/>
        </pc:sldMkLst>
        <pc:spChg chg="add mod">
          <ac:chgData name="A/D/COM - LESOUDIER Valentine" userId="eec83313-35cf-420c-b613-517d1b43f7f5" providerId="ADAL" clId="{D6101960-DF0E-4CA5-91D8-4C3FFCFED615}" dt="2024-10-31T17:29:33.654" v="27"/>
          <ac:spMkLst>
            <pc:docMk/>
            <pc:sldMk cId="827264635" sldId="281"/>
            <ac:spMk id="2" creationId="{2FD96B73-6DA7-3B4D-FAD2-43A0F79ED7F0}"/>
          </ac:spMkLst>
        </pc:spChg>
        <pc:spChg chg="del">
          <ac:chgData name="A/D/COM - LESOUDIER Valentine" userId="eec83313-35cf-420c-b613-517d1b43f7f5" providerId="ADAL" clId="{D6101960-DF0E-4CA5-91D8-4C3FFCFED615}" dt="2024-10-31T17:29:33.214" v="26" actId="478"/>
          <ac:spMkLst>
            <pc:docMk/>
            <pc:sldMk cId="827264635" sldId="281"/>
            <ac:spMk id="15" creationId="{89A5762A-E8CF-1586-14D5-6352415D4CE8}"/>
          </ac:spMkLst>
        </pc:spChg>
      </pc:sldChg>
      <pc:sldChg chg="addSp delSp modSp mod">
        <pc:chgData name="A/D/COM - LESOUDIER Valentine" userId="eec83313-35cf-420c-b613-517d1b43f7f5" providerId="ADAL" clId="{D6101960-DF0E-4CA5-91D8-4C3FFCFED615}" dt="2024-10-31T17:29:38.480" v="29"/>
        <pc:sldMkLst>
          <pc:docMk/>
          <pc:sldMk cId="3277279046" sldId="282"/>
        </pc:sldMkLst>
        <pc:spChg chg="add mod">
          <ac:chgData name="A/D/COM - LESOUDIER Valentine" userId="eec83313-35cf-420c-b613-517d1b43f7f5" providerId="ADAL" clId="{D6101960-DF0E-4CA5-91D8-4C3FFCFED615}" dt="2024-10-31T17:29:38.480" v="29"/>
          <ac:spMkLst>
            <pc:docMk/>
            <pc:sldMk cId="3277279046" sldId="282"/>
            <ac:spMk id="2" creationId="{2471AB3C-7F35-7338-37C1-F3933D85870A}"/>
          </ac:spMkLst>
        </pc:spChg>
        <pc:spChg chg="del">
          <ac:chgData name="A/D/COM - LESOUDIER Valentine" userId="eec83313-35cf-420c-b613-517d1b43f7f5" providerId="ADAL" clId="{D6101960-DF0E-4CA5-91D8-4C3FFCFED615}" dt="2024-10-31T17:29:38.038" v="28" actId="478"/>
          <ac:spMkLst>
            <pc:docMk/>
            <pc:sldMk cId="3277279046" sldId="282"/>
            <ac:spMk id="15" creationId="{89A5762A-E8CF-1586-14D5-6352415D4CE8}"/>
          </ac:spMkLst>
        </pc:spChg>
      </pc:sldChg>
      <pc:sldChg chg="addSp delSp modSp mod">
        <pc:chgData name="A/D/COM - LESOUDIER Valentine" userId="eec83313-35cf-420c-b613-517d1b43f7f5" providerId="ADAL" clId="{D6101960-DF0E-4CA5-91D8-4C3FFCFED615}" dt="2024-10-31T17:29:42.806" v="31"/>
        <pc:sldMkLst>
          <pc:docMk/>
          <pc:sldMk cId="1015584645" sldId="283"/>
        </pc:sldMkLst>
        <pc:spChg chg="add mod">
          <ac:chgData name="A/D/COM - LESOUDIER Valentine" userId="eec83313-35cf-420c-b613-517d1b43f7f5" providerId="ADAL" clId="{D6101960-DF0E-4CA5-91D8-4C3FFCFED615}" dt="2024-10-31T17:29:42.806" v="31"/>
          <ac:spMkLst>
            <pc:docMk/>
            <pc:sldMk cId="1015584645" sldId="283"/>
            <ac:spMk id="3" creationId="{5653170E-6495-B2C5-298E-F7ECB4BB1A0B}"/>
          </ac:spMkLst>
        </pc:spChg>
        <pc:spChg chg="del">
          <ac:chgData name="A/D/COM - LESOUDIER Valentine" userId="eec83313-35cf-420c-b613-517d1b43f7f5" providerId="ADAL" clId="{D6101960-DF0E-4CA5-91D8-4C3FFCFED615}" dt="2024-10-31T17:29:42.208" v="30" actId="478"/>
          <ac:spMkLst>
            <pc:docMk/>
            <pc:sldMk cId="1015584645" sldId="283"/>
            <ac:spMk id="15" creationId="{89A5762A-E8CF-1586-14D5-6352415D4CE8}"/>
          </ac:spMkLst>
        </pc:spChg>
      </pc:sldChg>
      <pc:sldChg chg="addSp delSp modSp mod">
        <pc:chgData name="A/D/COM - LESOUDIER Valentine" userId="eec83313-35cf-420c-b613-517d1b43f7f5" providerId="ADAL" clId="{D6101960-DF0E-4CA5-91D8-4C3FFCFED615}" dt="2024-10-31T17:29:46.439" v="33"/>
        <pc:sldMkLst>
          <pc:docMk/>
          <pc:sldMk cId="683500466" sldId="284"/>
        </pc:sldMkLst>
        <pc:spChg chg="add mod">
          <ac:chgData name="A/D/COM - LESOUDIER Valentine" userId="eec83313-35cf-420c-b613-517d1b43f7f5" providerId="ADAL" clId="{D6101960-DF0E-4CA5-91D8-4C3FFCFED615}" dt="2024-10-31T17:29:46.439" v="33"/>
          <ac:spMkLst>
            <pc:docMk/>
            <pc:sldMk cId="683500466" sldId="284"/>
            <ac:spMk id="4" creationId="{4C1B7619-F5AA-A2BA-3B87-6F55EBF94823}"/>
          </ac:spMkLst>
        </pc:spChg>
        <pc:spChg chg="del">
          <ac:chgData name="A/D/COM - LESOUDIER Valentine" userId="eec83313-35cf-420c-b613-517d1b43f7f5" providerId="ADAL" clId="{D6101960-DF0E-4CA5-91D8-4C3FFCFED615}" dt="2024-10-31T17:29:46.014" v="32" actId="478"/>
          <ac:spMkLst>
            <pc:docMk/>
            <pc:sldMk cId="683500466" sldId="284"/>
            <ac:spMk id="15" creationId="{89A5762A-E8CF-1586-14D5-6352415D4CE8}"/>
          </ac:spMkLst>
        </pc:spChg>
      </pc:sldChg>
      <pc:sldChg chg="addSp delSp modSp mod">
        <pc:chgData name="A/D/COM - LESOUDIER Valentine" userId="eec83313-35cf-420c-b613-517d1b43f7f5" providerId="ADAL" clId="{D6101960-DF0E-4CA5-91D8-4C3FFCFED615}" dt="2024-10-31T17:29:52.967" v="35"/>
        <pc:sldMkLst>
          <pc:docMk/>
          <pc:sldMk cId="3524741939" sldId="285"/>
        </pc:sldMkLst>
        <pc:spChg chg="add mod">
          <ac:chgData name="A/D/COM - LESOUDIER Valentine" userId="eec83313-35cf-420c-b613-517d1b43f7f5" providerId="ADAL" clId="{D6101960-DF0E-4CA5-91D8-4C3FFCFED615}" dt="2024-10-31T17:29:52.967" v="35"/>
          <ac:spMkLst>
            <pc:docMk/>
            <pc:sldMk cId="3524741939" sldId="285"/>
            <ac:spMk id="3" creationId="{B14D6370-8E1F-8285-55C2-0C88CF643AF7}"/>
          </ac:spMkLst>
        </pc:spChg>
        <pc:spChg chg="del">
          <ac:chgData name="A/D/COM - LESOUDIER Valentine" userId="eec83313-35cf-420c-b613-517d1b43f7f5" providerId="ADAL" clId="{D6101960-DF0E-4CA5-91D8-4C3FFCFED615}" dt="2024-10-31T17:29:52.462" v="34" actId="478"/>
          <ac:spMkLst>
            <pc:docMk/>
            <pc:sldMk cId="3524741939" sldId="285"/>
            <ac:spMk id="15" creationId="{89A5762A-E8CF-1586-14D5-6352415D4CE8}"/>
          </ac:spMkLst>
        </pc:spChg>
      </pc:sldChg>
      <pc:sldChg chg="addSp delSp modSp mod">
        <pc:chgData name="A/D/COM - LESOUDIER Valentine" userId="eec83313-35cf-420c-b613-517d1b43f7f5" providerId="ADAL" clId="{D6101960-DF0E-4CA5-91D8-4C3FFCFED615}" dt="2024-10-31T17:29:57.334" v="37"/>
        <pc:sldMkLst>
          <pc:docMk/>
          <pc:sldMk cId="3781012728" sldId="286"/>
        </pc:sldMkLst>
        <pc:spChg chg="add mod">
          <ac:chgData name="A/D/COM - LESOUDIER Valentine" userId="eec83313-35cf-420c-b613-517d1b43f7f5" providerId="ADAL" clId="{D6101960-DF0E-4CA5-91D8-4C3FFCFED615}" dt="2024-10-31T17:29:57.334" v="37"/>
          <ac:spMkLst>
            <pc:docMk/>
            <pc:sldMk cId="3781012728" sldId="286"/>
            <ac:spMk id="2" creationId="{38FFD964-74EF-AED5-CC90-18BF2B3F1E5E}"/>
          </ac:spMkLst>
        </pc:spChg>
        <pc:spChg chg="del">
          <ac:chgData name="A/D/COM - LESOUDIER Valentine" userId="eec83313-35cf-420c-b613-517d1b43f7f5" providerId="ADAL" clId="{D6101960-DF0E-4CA5-91D8-4C3FFCFED615}" dt="2024-10-31T17:29:56.735" v="36" actId="478"/>
          <ac:spMkLst>
            <pc:docMk/>
            <pc:sldMk cId="3781012728" sldId="286"/>
            <ac:spMk id="15" creationId="{89A5762A-E8CF-1586-14D5-6352415D4CE8}"/>
          </ac:spMkLst>
        </pc:spChg>
      </pc:sldChg>
      <pc:sldChg chg="addSp delSp modSp mod">
        <pc:chgData name="A/D/COM - LESOUDIER Valentine" userId="eec83313-35cf-420c-b613-517d1b43f7f5" providerId="ADAL" clId="{D6101960-DF0E-4CA5-91D8-4C3FFCFED615}" dt="2024-10-31T17:30:02.173" v="39"/>
        <pc:sldMkLst>
          <pc:docMk/>
          <pc:sldMk cId="3881984860" sldId="287"/>
        </pc:sldMkLst>
        <pc:spChg chg="add mod">
          <ac:chgData name="A/D/COM - LESOUDIER Valentine" userId="eec83313-35cf-420c-b613-517d1b43f7f5" providerId="ADAL" clId="{D6101960-DF0E-4CA5-91D8-4C3FFCFED615}" dt="2024-10-31T17:30:02.173" v="39"/>
          <ac:spMkLst>
            <pc:docMk/>
            <pc:sldMk cId="3881984860" sldId="287"/>
            <ac:spMk id="3" creationId="{9F7945FE-8179-A2DE-1D62-00858F166741}"/>
          </ac:spMkLst>
        </pc:spChg>
        <pc:spChg chg="del">
          <ac:chgData name="A/D/COM - LESOUDIER Valentine" userId="eec83313-35cf-420c-b613-517d1b43f7f5" providerId="ADAL" clId="{D6101960-DF0E-4CA5-91D8-4C3FFCFED615}" dt="2024-10-31T17:30:01.466" v="38" actId="478"/>
          <ac:spMkLst>
            <pc:docMk/>
            <pc:sldMk cId="3881984860" sldId="287"/>
            <ac:spMk id="15" creationId="{89A5762A-E8CF-1586-14D5-6352415D4CE8}"/>
          </ac:spMkLst>
        </pc:spChg>
      </pc:sldChg>
      <pc:sldChg chg="addSp delSp modSp mod">
        <pc:chgData name="A/D/COM - LESOUDIER Valentine" userId="eec83313-35cf-420c-b613-517d1b43f7f5" providerId="ADAL" clId="{D6101960-DF0E-4CA5-91D8-4C3FFCFED615}" dt="2024-10-31T17:30:08.415" v="42"/>
        <pc:sldMkLst>
          <pc:docMk/>
          <pc:sldMk cId="160999376" sldId="288"/>
        </pc:sldMkLst>
        <pc:spChg chg="add mod">
          <ac:chgData name="A/D/COM - LESOUDIER Valentine" userId="eec83313-35cf-420c-b613-517d1b43f7f5" providerId="ADAL" clId="{D6101960-DF0E-4CA5-91D8-4C3FFCFED615}" dt="2024-10-31T17:30:08.415" v="42"/>
          <ac:spMkLst>
            <pc:docMk/>
            <pc:sldMk cId="160999376" sldId="288"/>
            <ac:spMk id="2" creationId="{F4BC3411-D240-F813-5879-31EC215F4446}"/>
          </ac:spMkLst>
        </pc:spChg>
        <pc:spChg chg="del mod">
          <ac:chgData name="A/D/COM - LESOUDIER Valentine" userId="eec83313-35cf-420c-b613-517d1b43f7f5" providerId="ADAL" clId="{D6101960-DF0E-4CA5-91D8-4C3FFCFED615}" dt="2024-10-31T17:30:07.755" v="41" actId="478"/>
          <ac:spMkLst>
            <pc:docMk/>
            <pc:sldMk cId="160999376" sldId="288"/>
            <ac:spMk id="15" creationId="{89A5762A-E8CF-1586-14D5-6352415D4CE8}"/>
          </ac:spMkLst>
        </pc:spChg>
      </pc:sldChg>
      <pc:sldChg chg="addSp delSp modSp mod">
        <pc:chgData name="A/D/COM - LESOUDIER Valentine" userId="eec83313-35cf-420c-b613-517d1b43f7f5" providerId="ADAL" clId="{D6101960-DF0E-4CA5-91D8-4C3FFCFED615}" dt="2024-10-31T17:30:17.627" v="44"/>
        <pc:sldMkLst>
          <pc:docMk/>
          <pc:sldMk cId="4208817327" sldId="289"/>
        </pc:sldMkLst>
        <pc:spChg chg="add mod">
          <ac:chgData name="A/D/COM - LESOUDIER Valentine" userId="eec83313-35cf-420c-b613-517d1b43f7f5" providerId="ADAL" clId="{D6101960-DF0E-4CA5-91D8-4C3FFCFED615}" dt="2024-10-31T17:30:17.627" v="44"/>
          <ac:spMkLst>
            <pc:docMk/>
            <pc:sldMk cId="4208817327" sldId="289"/>
            <ac:spMk id="3" creationId="{31685F8C-FA3E-4DDC-CFCD-5A1959455701}"/>
          </ac:spMkLst>
        </pc:spChg>
        <pc:spChg chg="del">
          <ac:chgData name="A/D/COM - LESOUDIER Valentine" userId="eec83313-35cf-420c-b613-517d1b43f7f5" providerId="ADAL" clId="{D6101960-DF0E-4CA5-91D8-4C3FFCFED615}" dt="2024-10-31T17:30:16.849" v="43" actId="478"/>
          <ac:spMkLst>
            <pc:docMk/>
            <pc:sldMk cId="4208817327" sldId="289"/>
            <ac:spMk id="15" creationId="{89A5762A-E8CF-1586-14D5-6352415D4CE8}"/>
          </ac:spMkLst>
        </pc:spChg>
      </pc:sldChg>
      <pc:sldChg chg="addSp delSp modSp mod">
        <pc:chgData name="A/D/COM - LESOUDIER Valentine" userId="eec83313-35cf-420c-b613-517d1b43f7f5" providerId="ADAL" clId="{D6101960-DF0E-4CA5-91D8-4C3FFCFED615}" dt="2024-10-31T17:28:59.775" v="13"/>
        <pc:sldMkLst>
          <pc:docMk/>
          <pc:sldMk cId="2373156897" sldId="290"/>
        </pc:sldMkLst>
        <pc:spChg chg="add mod">
          <ac:chgData name="A/D/COM - LESOUDIER Valentine" userId="eec83313-35cf-420c-b613-517d1b43f7f5" providerId="ADAL" clId="{D6101960-DF0E-4CA5-91D8-4C3FFCFED615}" dt="2024-10-31T17:28:59.775" v="13"/>
          <ac:spMkLst>
            <pc:docMk/>
            <pc:sldMk cId="2373156897" sldId="290"/>
            <ac:spMk id="2" creationId="{8C5EDCBF-2AFF-AA48-D61A-BBA0B4A70DF4}"/>
          </ac:spMkLst>
        </pc:spChg>
        <pc:spChg chg="del">
          <ac:chgData name="A/D/COM - LESOUDIER Valentine" userId="eec83313-35cf-420c-b613-517d1b43f7f5" providerId="ADAL" clId="{D6101960-DF0E-4CA5-91D8-4C3FFCFED615}" dt="2024-10-31T17:28:59.304" v="12" actId="478"/>
          <ac:spMkLst>
            <pc:docMk/>
            <pc:sldMk cId="2373156897" sldId="290"/>
            <ac:spMk id="15" creationId="{89A5762A-E8CF-1586-14D5-6352415D4C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78BC4-AA5E-75C9-E5D9-14D5F8D7B3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FDBF5EB-C533-5D82-B038-5D04F360B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58CDC9-1911-0AC6-3B4C-E95EEE5EBBAD}"/>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D646B74D-A90B-022B-74C7-0BE2309422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BA0BE0-0B0A-74B0-730D-7071B1B963BE}"/>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207923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E7DBA-C559-530C-F60E-9D7DD2C890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BE196A-6C2F-1B4E-D3FE-980271DC9B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57C62D-6D83-43E6-6AAB-FE0CD01D1C16}"/>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46838BE2-9781-7BE3-778E-33DB81BFAD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20D72F-04F4-EF4B-0825-7D5731DA8556}"/>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81365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2841AA-6A6A-9A6C-DC85-A5200184783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6DEB12-9CB6-979F-44B5-95712AAA67A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466CFF-D062-BF01-488F-A08C932E1CFE}"/>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1F5CD2BD-E3B5-0ACC-08BB-CCD4D32E39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ABB7F1-D836-74EE-7D6F-B2CBC647EFE4}"/>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276204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3CD07-A154-1412-2025-70794D08D0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1A4FE2-4581-87E9-88EB-88C275F8DB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7FC0F1-5EFB-D074-5AC2-B094CAD520DB}"/>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11A7C8A4-AA03-2FBD-2ACE-13C93752B3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82EED-E480-35D8-8EA3-61F4F985A27D}"/>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91745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EA126-0AC5-2EF1-763A-C0D826D810E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E9EA2D1-39E6-D61F-77B9-97698FD5F2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B257B87-8C38-0238-AA82-E2C6730936EB}"/>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39FA7006-6EE3-34D8-BE6C-F4ACF55A74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7E4191-0F28-AB31-6A68-F76EA60CDA43}"/>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173719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AA28D-E0E5-AD70-5640-72346FCD65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4156CEC-7BC5-8560-40A7-881287EA0D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28E32E-E151-69AA-BA5F-13033B0F69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A43AD14-3882-8F14-5CEE-2ECDEA3DF7FB}"/>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0BA03414-A4FA-29E4-1C3D-D7BCDE452B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4A3193-06D8-1879-2FEE-ABFB639880B3}"/>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299437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566D9-7E9E-830B-D519-99665AF6696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D5AEDC7-E290-AF7E-028C-9EBF59EC2C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AAE937D-A8A6-7197-C704-C80960938D2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B44CB17-ADE8-5FD6-3B66-CA7D1FF88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EFF656-9D67-AD60-406E-E7C45E7A0A1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F1D7F7E-F125-3E66-8785-C2A097E1C665}"/>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8" name="Espace réservé du pied de page 7">
            <a:extLst>
              <a:ext uri="{FF2B5EF4-FFF2-40B4-BE49-F238E27FC236}">
                <a16:creationId xmlns:a16="http://schemas.microsoft.com/office/drawing/2014/main" id="{81E3F592-1426-8AB7-EFE6-ADB3B8748C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95D2AC2-1C4D-9287-6DBF-430C1B8F9E6E}"/>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195082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83EFC-42B4-9AD8-8EF5-C8D6772F81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E3C7A8E-7B6C-5728-744F-AC2E66C3DAEC}"/>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4" name="Espace réservé du pied de page 3">
            <a:extLst>
              <a:ext uri="{FF2B5EF4-FFF2-40B4-BE49-F238E27FC236}">
                <a16:creationId xmlns:a16="http://schemas.microsoft.com/office/drawing/2014/main" id="{ACCE42EE-C93E-BEC3-895E-D1848682BD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B4CA824-BABA-E25B-5F8C-44473435EACA}"/>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372317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7FB702E-2A3A-BF06-40A0-721EEB70379A}"/>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3" name="Espace réservé du pied de page 2">
            <a:extLst>
              <a:ext uri="{FF2B5EF4-FFF2-40B4-BE49-F238E27FC236}">
                <a16:creationId xmlns:a16="http://schemas.microsoft.com/office/drawing/2014/main" id="{33D96B9E-F53F-41CF-3059-CB47C3F8930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481FF9C-ECEF-DEF2-D241-6042C0067114}"/>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226638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DAD34-AFFA-F831-B580-E512DC25AA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1580D0A-0265-6405-C54B-57B0B06B4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9460113-8C56-F3BE-7282-9D677F549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CFF3F7-D49C-989F-FA39-21DA02FBE512}"/>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83B6728A-808C-42A6-AA66-C7A6B7AB91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5ABA5E-4507-1042-68DD-4FA2F40E9E4E}"/>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42814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2F61D-C542-5A2B-96BD-3EE2EA2FC1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AD4897-1797-2FDE-5233-2B546B1B02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6377145-E604-1FC2-787F-43744AE80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42A95D-EC86-E279-DBBC-147B0E7A03F9}"/>
              </a:ext>
            </a:extLst>
          </p:cNvPr>
          <p:cNvSpPr>
            <a:spLocks noGrp="1"/>
          </p:cNvSpPr>
          <p:nvPr>
            <p:ph type="dt" sz="half" idx="10"/>
          </p:nvPr>
        </p:nvSpPr>
        <p:spPr/>
        <p:txBody>
          <a:bodyPr/>
          <a:lstStyle/>
          <a:p>
            <a:fld id="{C4306AD9-55D8-4DF4-8A64-EA4DD9B9E477}" type="datetimeFigureOut">
              <a:rPr lang="fr-FR" smtClean="0"/>
              <a:t>31/10/2024</a:t>
            </a:fld>
            <a:endParaRPr lang="fr-FR"/>
          </a:p>
        </p:txBody>
      </p:sp>
      <p:sp>
        <p:nvSpPr>
          <p:cNvPr id="6" name="Espace réservé du pied de page 5">
            <a:extLst>
              <a:ext uri="{FF2B5EF4-FFF2-40B4-BE49-F238E27FC236}">
                <a16:creationId xmlns:a16="http://schemas.microsoft.com/office/drawing/2014/main" id="{7FFDBCE0-8D70-19EF-D34D-ACFDE73C5B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A84990-14EA-F3A1-8B21-5D5BD6B6FD1A}"/>
              </a:ext>
            </a:extLst>
          </p:cNvPr>
          <p:cNvSpPr>
            <a:spLocks noGrp="1"/>
          </p:cNvSpPr>
          <p:nvPr>
            <p:ph type="sldNum" sz="quarter" idx="12"/>
          </p:nvPr>
        </p:nvSpPr>
        <p:spPr/>
        <p:txBody>
          <a:bodyPr/>
          <a:lstStyle/>
          <a:p>
            <a:fld id="{10C0916B-AD87-420F-972E-937514044F69}" type="slidenum">
              <a:rPr lang="fr-FR" smtClean="0"/>
              <a:t>‹N°›</a:t>
            </a:fld>
            <a:endParaRPr lang="fr-FR"/>
          </a:p>
        </p:txBody>
      </p:sp>
    </p:spTree>
    <p:extLst>
      <p:ext uri="{BB962C8B-B14F-4D97-AF65-F5344CB8AC3E}">
        <p14:creationId xmlns:p14="http://schemas.microsoft.com/office/powerpoint/2010/main" val="217735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DEE9C2-AF20-A3B5-412D-375D3CB47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65BCBE-9F61-681D-82F7-53E362A2B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A9D604-F941-69A5-68BE-799ACDBA81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306AD9-55D8-4DF4-8A64-EA4DD9B9E477}" type="datetimeFigureOut">
              <a:rPr lang="fr-FR" smtClean="0"/>
              <a:t>31/10/2024</a:t>
            </a:fld>
            <a:endParaRPr lang="fr-FR"/>
          </a:p>
        </p:txBody>
      </p:sp>
      <p:sp>
        <p:nvSpPr>
          <p:cNvPr id="5" name="Espace réservé du pied de page 4">
            <a:extLst>
              <a:ext uri="{FF2B5EF4-FFF2-40B4-BE49-F238E27FC236}">
                <a16:creationId xmlns:a16="http://schemas.microsoft.com/office/drawing/2014/main" id="{F7C7EBD3-6AFD-1A64-E282-09319D521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67D3EB0-3BBA-8FAC-DC00-6ACFA7EBE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C0916B-AD87-420F-972E-937514044F69}" type="slidenum">
              <a:rPr lang="fr-FR" smtClean="0"/>
              <a:t>‹N°›</a:t>
            </a:fld>
            <a:endParaRPr lang="fr-FR"/>
          </a:p>
        </p:txBody>
      </p:sp>
    </p:spTree>
    <p:extLst>
      <p:ext uri="{BB962C8B-B14F-4D97-AF65-F5344CB8AC3E}">
        <p14:creationId xmlns:p14="http://schemas.microsoft.com/office/powerpoint/2010/main" val="428532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0.bin"/><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2.bin"/><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3.bin"/><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4.bin"/><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5.bin"/><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6.bin"/><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7.bin"/><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8.bin"/><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n/laptop-notebook-front-transparent-2746336/" TargetMode="External"/><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hyperlink" Target="mailto:cemafor@supmaritime.fr" TargetMode="External"/><Relationship Id="rId5" Type="http://schemas.openxmlformats.org/officeDocument/2006/relationships/hyperlink" Target="https://extranet.supmaritime.fr/"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9.bin"/><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0.bin"/><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1.bin"/><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2.bin"/><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3.bin"/><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extranet.supmaritime.fr/"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emf"/><Relationship Id="rId7" Type="http://schemas.openxmlformats.org/officeDocument/2006/relationships/hyperlink" Target="https://pixabay.com/en/laptop-notebook-front-transparent-2746336/" TargetMode="External"/><Relationship Id="rId2" Type="http://schemas.openxmlformats.org/officeDocument/2006/relationships/oleObject" Target="../embeddings/oleObject24.bin"/><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cemafor@supmaritime.fr"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337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AAD009-1F5A-C870-7E27-87D54AE5F191}"/>
              </a:ext>
            </a:extLst>
          </p:cNvPr>
          <p:cNvSpPr>
            <a:spLocks noGrp="1"/>
          </p:cNvSpPr>
          <p:nvPr>
            <p:ph type="title"/>
          </p:nvPr>
        </p:nvSpPr>
        <p:spPr>
          <a:xfrm>
            <a:off x="838200" y="2675731"/>
            <a:ext cx="10515600" cy="1325563"/>
          </a:xfrm>
        </p:spPr>
        <p:txBody>
          <a:bodyPr>
            <a:normAutofit/>
          </a:bodyPr>
          <a:lstStyle/>
          <a:p>
            <a:pPr algn="ctr"/>
            <a:r>
              <a:rPr lang="fr-FR" sz="8000" b="1" dirty="0">
                <a:solidFill>
                  <a:schemeClr val="bg1"/>
                </a:solidFill>
                <a:latin typeface="Trenda" panose="00000500000000000000" pitchFamily="50" charset="0"/>
              </a:rPr>
              <a:t>E-CEMAFOR</a:t>
            </a:r>
          </a:p>
        </p:txBody>
      </p:sp>
      <p:sp>
        <p:nvSpPr>
          <p:cNvPr id="3" name="Espace réservé du contenu 2">
            <a:extLst>
              <a:ext uri="{FF2B5EF4-FFF2-40B4-BE49-F238E27FC236}">
                <a16:creationId xmlns:a16="http://schemas.microsoft.com/office/drawing/2014/main" id="{6E476447-BE57-FBF5-5C73-DC8082B2F508}"/>
              </a:ext>
            </a:extLst>
          </p:cNvPr>
          <p:cNvSpPr>
            <a:spLocks noGrp="1"/>
          </p:cNvSpPr>
          <p:nvPr>
            <p:ph idx="1"/>
          </p:nvPr>
        </p:nvSpPr>
        <p:spPr>
          <a:xfrm>
            <a:off x="530942" y="4304665"/>
            <a:ext cx="10960510" cy="4351338"/>
          </a:xfrm>
        </p:spPr>
        <p:txBody>
          <a:bodyPr/>
          <a:lstStyle/>
          <a:p>
            <a:pPr marL="0" indent="0" algn="ctr">
              <a:buNone/>
            </a:pPr>
            <a:r>
              <a:rPr lang="fr-FR" dirty="0">
                <a:solidFill>
                  <a:schemeClr val="bg1"/>
                </a:solidFill>
                <a:latin typeface="Trenda" panose="00000500000000000000" pitchFamily="50" charset="0"/>
              </a:rPr>
              <a:t>Plateforme d’inscription aux stages de formation continue ENSM</a:t>
            </a:r>
          </a:p>
          <a:p>
            <a:pPr marL="0" indent="0" algn="ctr">
              <a:buNone/>
            </a:pPr>
            <a:endParaRPr lang="fr-FR" dirty="0">
              <a:solidFill>
                <a:schemeClr val="bg1"/>
              </a:solidFill>
              <a:latin typeface="Trenda" panose="00000500000000000000" pitchFamily="50" charset="0"/>
            </a:endParaRPr>
          </a:p>
          <a:p>
            <a:pPr marL="0" indent="0" algn="ctr">
              <a:buNone/>
            </a:pPr>
            <a:r>
              <a:rPr lang="fr-FR" dirty="0">
                <a:solidFill>
                  <a:schemeClr val="bg1"/>
                </a:solidFill>
                <a:latin typeface="Trenda" panose="00000500000000000000" pitchFamily="50" charset="0"/>
              </a:rPr>
              <a:t>TUTORIEL ENTREPRISE</a:t>
            </a:r>
          </a:p>
        </p:txBody>
      </p:sp>
    </p:spTree>
    <p:extLst>
      <p:ext uri="{BB962C8B-B14F-4D97-AF65-F5344CB8AC3E}">
        <p14:creationId xmlns:p14="http://schemas.microsoft.com/office/powerpoint/2010/main" val="170437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073605" cy="3693319"/>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Si le stagiaire est déjà identifié vous remplissez le formulaire stagiaire par stagiaire et enregistrez votre saisie avant chaque nouveau stagiaire. Après l’enregistrement le nom du futur stagiaire apparait à côté du numéro de marin.  Vérifier que celui-ci correspond effectivement bien au numéro de marin saisi.</a:t>
            </a:r>
          </a:p>
          <a:p>
            <a:endParaRPr lang="fr-FR" dirty="0">
              <a:latin typeface="Trenda" panose="00000500000000000000" pitchFamily="50" charset="0"/>
              <a:ea typeface="SimSun" panose="02010600030101010101" pitchFamily="2" charset="-122"/>
            </a:endParaRPr>
          </a:p>
          <a:p>
            <a:r>
              <a:rPr lang="fr-FR" dirty="0">
                <a:latin typeface="Trenda" panose="00000500000000000000" pitchFamily="50" charset="0"/>
                <a:ea typeface="SimSun" panose="02010600030101010101" pitchFamily="2" charset="-122"/>
              </a:rPr>
              <a:t>Cliquer sur « Ajouter » pour effectuer une demande de réservation pour un autre le stagiaire et remplir comme précédemment le formulaire.</a:t>
            </a:r>
          </a:p>
          <a:p>
            <a:pPr algn="just"/>
            <a:endParaRPr lang="fr-FR" sz="1800" dirty="0">
              <a:effectLst/>
              <a:latin typeface="Times New Roman" panose="02020603050405020304" pitchFamily="18" charset="0"/>
              <a:ea typeface="SimSun" panose="02010600030101010101" pitchFamily="2" charset="-122"/>
            </a:endParaRPr>
          </a:p>
        </p:txBody>
      </p:sp>
      <p:pic>
        <p:nvPicPr>
          <p:cNvPr id="5" name="Image 4">
            <a:extLst>
              <a:ext uri="{FF2B5EF4-FFF2-40B4-BE49-F238E27FC236}">
                <a16:creationId xmlns:a16="http://schemas.microsoft.com/office/drawing/2014/main" id="{44D8BDBA-8CBD-7EEA-A30F-F96175D8D2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3102" y="1813574"/>
            <a:ext cx="5338917" cy="3604000"/>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2430490F-6831-1EF2-3115-31A6A7BAA4A1}"/>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188565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203132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fr-FR" dirty="0">
                <a:latin typeface="Trenda" panose="00000500000000000000" pitchFamily="50" charset="0"/>
                <a:ea typeface="SimSun" panose="02010600030101010101" pitchFamily="2" charset="-122"/>
              </a:rPr>
              <a:t>Deuxième cas de figure :</a:t>
            </a:r>
          </a:p>
          <a:p>
            <a:r>
              <a:rPr lang="fr-FR" dirty="0">
                <a:latin typeface="Trenda" panose="00000500000000000000" pitchFamily="50" charset="0"/>
                <a:ea typeface="SimSun" panose="02010600030101010101" pitchFamily="2" charset="-122"/>
              </a:rPr>
              <a:t> </a:t>
            </a:r>
          </a:p>
          <a:p>
            <a:r>
              <a:rPr lang="fr-FR" dirty="0">
                <a:latin typeface="Trenda" panose="00000500000000000000" pitchFamily="50" charset="0"/>
                <a:ea typeface="SimSun" panose="02010600030101010101" pitchFamily="2" charset="-122"/>
              </a:rPr>
              <a:t>Pour les stagiaires non encore identifiés (aucun élément trouvé après la saisie d’un numéro de marin) </a:t>
            </a:r>
          </a:p>
          <a:p>
            <a:endParaRPr lang="fr-FR" dirty="0">
              <a:latin typeface="Trenda" panose="00000500000000000000" pitchFamily="50" charset="0"/>
              <a:ea typeface="SimSun" panose="02010600030101010101" pitchFamily="2" charset="-122"/>
            </a:endParaRPr>
          </a:p>
          <a:p>
            <a:pPr algn="just"/>
            <a:endParaRPr lang="fr-FR" sz="1800" dirty="0">
              <a:effectLst/>
              <a:latin typeface="Times New Roman" panose="02020603050405020304" pitchFamily="18" charset="0"/>
              <a:ea typeface="SimSun" panose="02010600030101010101" pitchFamily="2" charset="-122"/>
            </a:endParaRPr>
          </a:p>
        </p:txBody>
      </p:sp>
      <p:pic>
        <p:nvPicPr>
          <p:cNvPr id="3" name="Image 2">
            <a:extLst>
              <a:ext uri="{FF2B5EF4-FFF2-40B4-BE49-F238E27FC236}">
                <a16:creationId xmlns:a16="http://schemas.microsoft.com/office/drawing/2014/main" id="{3721ADCC-5FFF-7AD9-8E1D-83065C7B60E2}"/>
              </a:ext>
            </a:extLst>
          </p:cNvPr>
          <p:cNvPicPr>
            <a:picLocks noChangeAspect="1"/>
          </p:cNvPicPr>
          <p:nvPr/>
        </p:nvPicPr>
        <p:blipFill>
          <a:blip r:embed="rId5"/>
          <a:stretch>
            <a:fillRect/>
          </a:stretch>
        </p:blipFill>
        <p:spPr>
          <a:xfrm>
            <a:off x="1176921" y="4572940"/>
            <a:ext cx="9928985" cy="1101061"/>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E63F26F1-BEF3-5BF4-9F69-87F5EB1A5667}"/>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57230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pic>
        <p:nvPicPr>
          <p:cNvPr id="13" name="Image 12" descr="Une image contenant texte, capture d’écran, Police, Rectangle&#10;&#10;Description générée automatiquement">
            <a:extLst>
              <a:ext uri="{FF2B5EF4-FFF2-40B4-BE49-F238E27FC236}">
                <a16:creationId xmlns:a16="http://schemas.microsoft.com/office/drawing/2014/main" id="{09DE0985-299C-8FF6-A20E-262ADCA36504}"/>
              </a:ext>
            </a:extLst>
          </p:cNvPr>
          <p:cNvPicPr>
            <a:picLocks noChangeAspect="1"/>
          </p:cNvPicPr>
          <p:nvPr/>
        </p:nvPicPr>
        <p:blipFill>
          <a:blip r:embed="rId5"/>
          <a:stretch>
            <a:fillRect/>
          </a:stretch>
        </p:blipFill>
        <p:spPr>
          <a:xfrm>
            <a:off x="5511766" y="2822486"/>
            <a:ext cx="6139459" cy="1847685"/>
          </a:xfrm>
          <a:prstGeom prst="rect">
            <a:avLst/>
          </a:prstGeom>
          <a:ln>
            <a:noFill/>
          </a:ln>
          <a:effectLst>
            <a:outerShdw blurRad="292100" dist="139700" dir="2700000" algn="tl" rotWithShape="0">
              <a:srgbClr val="333333">
                <a:alpha val="65000"/>
              </a:srgbClr>
            </a:outerShdw>
          </a:effectLst>
        </p:spPr>
      </p:pic>
      <p:pic>
        <p:nvPicPr>
          <p:cNvPr id="17" name="Image 16" descr="Une image contenant texte, capture d’écran, Police, ligne&#10;&#10;Description générée automatiquement">
            <a:extLst>
              <a:ext uri="{FF2B5EF4-FFF2-40B4-BE49-F238E27FC236}">
                <a16:creationId xmlns:a16="http://schemas.microsoft.com/office/drawing/2014/main" id="{A1F26F87-A5AB-07C5-E432-09D69A2BF95B}"/>
              </a:ext>
            </a:extLst>
          </p:cNvPr>
          <p:cNvPicPr>
            <a:picLocks noChangeAspect="1"/>
          </p:cNvPicPr>
          <p:nvPr/>
        </p:nvPicPr>
        <p:blipFill>
          <a:blip r:embed="rId6"/>
          <a:srcRect l="69870"/>
          <a:stretch/>
        </p:blipFill>
        <p:spPr>
          <a:xfrm>
            <a:off x="2424020" y="3448543"/>
            <a:ext cx="2547021" cy="1447800"/>
          </a:xfrm>
          <a:prstGeom prst="rect">
            <a:avLst/>
          </a:prstGeom>
        </p:spPr>
      </p:pic>
      <p:sp>
        <p:nvSpPr>
          <p:cNvPr id="18" name="ZoneTexte 17">
            <a:extLst>
              <a:ext uri="{FF2B5EF4-FFF2-40B4-BE49-F238E27FC236}">
                <a16:creationId xmlns:a16="http://schemas.microsoft.com/office/drawing/2014/main" id="{A919A261-24BB-96CE-AB4F-9581F2CEFF2F}"/>
              </a:ext>
            </a:extLst>
          </p:cNvPr>
          <p:cNvSpPr txBox="1"/>
          <p:nvPr/>
        </p:nvSpPr>
        <p:spPr>
          <a:xfrm>
            <a:off x="729671" y="2743200"/>
            <a:ext cx="4187293" cy="1477328"/>
          </a:xfrm>
          <a:prstGeom prst="rect">
            <a:avLst/>
          </a:prstGeom>
          <a:noFill/>
        </p:spPr>
        <p:txBody>
          <a:bodyPr wrap="square" lIns="91440" tIns="45720" rIns="91440" bIns="45720" rtlCol="0" anchor="t">
            <a:spAutoFit/>
          </a:bodyPr>
          <a:lstStyle/>
          <a:p>
            <a:r>
              <a:rPr lang="fr-FR" dirty="0">
                <a:latin typeface="Trenda"/>
                <a:ea typeface="SimSun"/>
              </a:rPr>
              <a:t>Il faut indiquer à la place du numéro de marin un point d'interrogation (?) et cliquer sur celui-ci dans la liste en bleue.</a:t>
            </a:r>
          </a:p>
          <a:p>
            <a:endParaRPr lang="fr-FR" dirty="0">
              <a:latin typeface="Trenda" panose="00000500000000000000" pitchFamily="50" charset="0"/>
              <a:ea typeface="SimSun" panose="02010600030101010101" pitchFamily="2" charset="-122"/>
            </a:endParaRPr>
          </a:p>
          <a:p>
            <a:r>
              <a:rPr lang="fr-FR" dirty="0">
                <a:latin typeface="Trenda" panose="00000500000000000000" pitchFamily="50" charset="0"/>
                <a:ea typeface="SimSun" panose="02010600030101010101" pitchFamily="2" charset="-122"/>
              </a:rPr>
              <a:t>Pour arriver à cela </a:t>
            </a:r>
          </a:p>
        </p:txBody>
      </p:sp>
      <p:sp>
        <p:nvSpPr>
          <p:cNvPr id="2" name="ZoneTexte 1">
            <a:extLst>
              <a:ext uri="{FF2B5EF4-FFF2-40B4-BE49-F238E27FC236}">
                <a16:creationId xmlns:a16="http://schemas.microsoft.com/office/drawing/2014/main" id="{F213F7ED-1030-ADB7-CE56-B70603284996}"/>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126179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1754326"/>
          </a:xfrm>
          <a:prstGeom prst="rect">
            <a:avLst/>
          </a:prstGeom>
          <a:noFill/>
        </p:spPr>
        <p:txBody>
          <a:bodyPr wrap="square" lIns="91440" tIns="45720" rIns="91440" bIns="45720" rtlCol="0" anchor="t">
            <a:spAutoFit/>
          </a:bodyPr>
          <a:lstStyle/>
          <a:p>
            <a:r>
              <a:rPr lang="fr-FR">
                <a:latin typeface="Trenda" panose="00000500000000000000" pitchFamily="50" charset="0"/>
                <a:ea typeface="SimSun" panose="02010600030101010101" pitchFamily="2" charset="-122"/>
              </a:rPr>
              <a:t>Il faut impérativement compléter les informations concernant ce stagiaire non identifié (nom, prénom et n° de marin) afin que nous l’ajoutions dans notre base. Cela permettra une édition cohérente des divers documents (convention, convocation, attestation).</a:t>
            </a:r>
          </a:p>
        </p:txBody>
      </p:sp>
      <p:pic>
        <p:nvPicPr>
          <p:cNvPr id="19" name="Image 18" descr="Une image contenant texte, capture d’écran, ligne, reçu&#10;&#10;Description générée automatiquement">
            <a:extLst>
              <a:ext uri="{FF2B5EF4-FFF2-40B4-BE49-F238E27FC236}">
                <a16:creationId xmlns:a16="http://schemas.microsoft.com/office/drawing/2014/main" id="{E6858DB8-4618-2C72-574C-4BB87094AC32}"/>
              </a:ext>
            </a:extLst>
          </p:cNvPr>
          <p:cNvPicPr>
            <a:picLocks noChangeAspect="1"/>
          </p:cNvPicPr>
          <p:nvPr/>
        </p:nvPicPr>
        <p:blipFill>
          <a:blip r:embed="rId5"/>
          <a:stretch>
            <a:fillRect/>
          </a:stretch>
        </p:blipFill>
        <p:spPr>
          <a:xfrm>
            <a:off x="3032595" y="4752283"/>
            <a:ext cx="5831842" cy="1409240"/>
          </a:xfrm>
          <a:prstGeom prst="rect">
            <a:avLst/>
          </a:prstGeom>
          <a:ln>
            <a:noFill/>
          </a:ln>
          <a:effectLst>
            <a:outerShdw blurRad="292100" dist="139700" dir="2700000" algn="tl" rotWithShape="0">
              <a:srgbClr val="333333">
                <a:alpha val="65000"/>
              </a:srgbClr>
            </a:outerShdw>
          </a:effectLst>
        </p:spPr>
      </p:pic>
      <p:sp>
        <p:nvSpPr>
          <p:cNvPr id="20" name="Ellipse 19">
            <a:extLst>
              <a:ext uri="{FF2B5EF4-FFF2-40B4-BE49-F238E27FC236}">
                <a16:creationId xmlns:a16="http://schemas.microsoft.com/office/drawing/2014/main" id="{036F00A8-AA53-5020-5D53-FB2C8356EC07}"/>
              </a:ext>
            </a:extLst>
          </p:cNvPr>
          <p:cNvSpPr/>
          <p:nvPr/>
        </p:nvSpPr>
        <p:spPr>
          <a:xfrm>
            <a:off x="4446816" y="5456903"/>
            <a:ext cx="4309466" cy="77574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ZoneTexte 1">
            <a:extLst>
              <a:ext uri="{FF2B5EF4-FFF2-40B4-BE49-F238E27FC236}">
                <a16:creationId xmlns:a16="http://schemas.microsoft.com/office/drawing/2014/main" id="{72C615FC-C2B2-DC8B-653E-1E8C8ECDE569}"/>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26814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488776"/>
            <a:ext cx="4977583" cy="2031325"/>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Dans le cas d’une réservation non nominative (vous souhaitez simplement réserver une place mais vous ne connaissez pas l’identité du futur stagiaire), il faut utiliser le même procédé (saisir un point d’interrogation) et renseigner par exemple « à définir » dans la zone « informations nouveau stagiaire ».</a:t>
            </a:r>
          </a:p>
        </p:txBody>
      </p:sp>
      <p:pic>
        <p:nvPicPr>
          <p:cNvPr id="3" name="Image 2">
            <a:extLst>
              <a:ext uri="{FF2B5EF4-FFF2-40B4-BE49-F238E27FC236}">
                <a16:creationId xmlns:a16="http://schemas.microsoft.com/office/drawing/2014/main" id="{EED08FB0-801E-4919-8F46-3580B67D89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8566" y="4676606"/>
            <a:ext cx="6048621" cy="1814052"/>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062A2CC8-9B48-BF38-D871-277C5A152A5E}"/>
              </a:ext>
            </a:extLst>
          </p:cNvPr>
          <p:cNvSpPr txBox="1"/>
          <p:nvPr/>
        </p:nvSpPr>
        <p:spPr>
          <a:xfrm>
            <a:off x="6379903" y="2488776"/>
            <a:ext cx="5567519" cy="1200329"/>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Une fois la saisie terminée, cliquer sur retour, pour afficher la liste des stagiaires, puis de nouveau sur retour pour afficher la liste des réservations de stages.</a:t>
            </a:r>
          </a:p>
        </p:txBody>
      </p:sp>
      <p:sp>
        <p:nvSpPr>
          <p:cNvPr id="2" name="ZoneTexte 1">
            <a:extLst>
              <a:ext uri="{FF2B5EF4-FFF2-40B4-BE49-F238E27FC236}">
                <a16:creationId xmlns:a16="http://schemas.microsoft.com/office/drawing/2014/main" id="{312E2BD3-A381-D12F-A87C-37D41F6E68FA}"/>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8641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5" y="2743200"/>
            <a:ext cx="4638694" cy="1754326"/>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Un devis est téléchargeable. Il reprend les différentes informations saisies auparavant (nom du stage, liste des stagiaires, dates de la formation, le lieu et le coût)</a:t>
            </a:r>
          </a:p>
          <a:p>
            <a:endParaRPr lang="fr-FR" sz="1800" dirty="0">
              <a:effectLst/>
              <a:latin typeface="Times New Roman" panose="02020603050405020304" pitchFamily="18" charset="0"/>
              <a:ea typeface="SimSun" panose="02010600030101010101" pitchFamily="2" charset="-122"/>
            </a:endParaRPr>
          </a:p>
        </p:txBody>
      </p:sp>
      <p:pic>
        <p:nvPicPr>
          <p:cNvPr id="5" name="Image 4">
            <a:extLst>
              <a:ext uri="{FF2B5EF4-FFF2-40B4-BE49-F238E27FC236}">
                <a16:creationId xmlns:a16="http://schemas.microsoft.com/office/drawing/2014/main" id="{21A72E4A-2056-C36F-8A6C-3346EFA360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6108" y="1790703"/>
            <a:ext cx="5415110" cy="2958586"/>
          </a:xfrm>
          <a:prstGeom prst="rect">
            <a:avLst/>
          </a:prstGeom>
          <a:ln>
            <a:noFill/>
          </a:ln>
          <a:effectLst>
            <a:outerShdw blurRad="292100" dist="139700" dir="2700000" algn="tl" rotWithShape="0">
              <a:srgbClr val="333333">
                <a:alpha val="65000"/>
              </a:srgbClr>
            </a:outerShdw>
          </a:effectLst>
        </p:spPr>
      </p:pic>
      <p:sp>
        <p:nvSpPr>
          <p:cNvPr id="13" name="Ellipse 12">
            <a:extLst>
              <a:ext uri="{FF2B5EF4-FFF2-40B4-BE49-F238E27FC236}">
                <a16:creationId xmlns:a16="http://schemas.microsoft.com/office/drawing/2014/main" id="{BCCED299-8A22-83EC-D6CA-48B6FD32C977}"/>
              </a:ext>
            </a:extLst>
          </p:cNvPr>
          <p:cNvSpPr/>
          <p:nvPr/>
        </p:nvSpPr>
        <p:spPr>
          <a:xfrm>
            <a:off x="6140245" y="3985800"/>
            <a:ext cx="1660208" cy="44291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 name="ZoneTexte 1">
            <a:extLst>
              <a:ext uri="{FF2B5EF4-FFF2-40B4-BE49-F238E27FC236}">
                <a16:creationId xmlns:a16="http://schemas.microsoft.com/office/drawing/2014/main" id="{D3A324C1-1745-460E-3D18-3E2E2D241012}"/>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298399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3970318"/>
          </a:xfrm>
          <a:prstGeom prst="rect">
            <a:avLst/>
          </a:prstGeom>
          <a:noFill/>
        </p:spPr>
        <p:txBody>
          <a:bodyPr wrap="square" lIns="91440" tIns="45720" rIns="91440" bIns="45720" rtlCol="0" anchor="t">
            <a:spAutoFit/>
          </a:bodyPr>
          <a:lstStyle/>
          <a:p>
            <a:r>
              <a:rPr lang="fr-FR">
                <a:latin typeface="Trenda" panose="00000500000000000000" pitchFamily="50" charset="0"/>
                <a:ea typeface="SimSun" panose="02010600030101010101" pitchFamily="2" charset="-122"/>
              </a:rPr>
              <a:t>Vous avez la possibilité de compléter (éventuellement lors d’une nouvelle connexion) la liste de vos stagiaires, de supprimer un ou plusieurs stagiaires. Ceci tant que la convention n’a pas été éditée.</a:t>
            </a:r>
          </a:p>
          <a:p>
            <a:endParaRPr lang="fr-FR">
              <a:latin typeface="Trenda" panose="00000500000000000000" pitchFamily="50" charset="0"/>
              <a:ea typeface="SimSun" panose="02010600030101010101" pitchFamily="2" charset="-122"/>
            </a:endParaRPr>
          </a:p>
          <a:p>
            <a:r>
              <a:rPr lang="fr-FR">
                <a:latin typeface="Trenda" panose="00000500000000000000" pitchFamily="50" charset="0"/>
                <a:ea typeface="SimSun" panose="02010600030101010101" pitchFamily="2" charset="-122"/>
              </a:rPr>
              <a:t>NB : Pour les stages PFSO, les stagiaires n’ayant ni n° de marin ni </a:t>
            </a:r>
            <a:r>
              <a:rPr lang="fr-FR" err="1">
                <a:latin typeface="Trenda" panose="00000500000000000000" pitchFamily="50" charset="0"/>
                <a:ea typeface="SimSun" panose="02010600030101010101" pitchFamily="2" charset="-122"/>
              </a:rPr>
              <a:t>n°WINDA</a:t>
            </a:r>
            <a:r>
              <a:rPr lang="fr-FR">
                <a:latin typeface="Trenda" panose="00000500000000000000" pitchFamily="50" charset="0"/>
                <a:ea typeface="SimSun" panose="02010600030101010101" pitchFamily="2" charset="-122"/>
              </a:rPr>
              <a:t>, utiliser systématiquement le point d’interrogation dans la saisie du n° marin pour sélectionner le stagiaire générique et renseigner impérativement le nom et le prénom dans la zone « informations nouveau stagiaire ».</a:t>
            </a:r>
          </a:p>
          <a:p>
            <a:pPr algn="just"/>
            <a:endParaRPr lang="fr-FR" sz="1800">
              <a:effectLst/>
              <a:latin typeface="Times New Roman" panose="02020603050405020304" pitchFamily="18" charset="0"/>
              <a:ea typeface="SimSun" panose="02010600030101010101" pitchFamily="2" charset="-122"/>
            </a:endParaRPr>
          </a:p>
        </p:txBody>
      </p:sp>
      <p:pic>
        <p:nvPicPr>
          <p:cNvPr id="3" name="Image 2">
            <a:extLst>
              <a:ext uri="{FF2B5EF4-FFF2-40B4-BE49-F238E27FC236}">
                <a16:creationId xmlns:a16="http://schemas.microsoft.com/office/drawing/2014/main" id="{A62CA0B3-8778-442E-6346-5F613707C5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0375" y="1495460"/>
            <a:ext cx="5122553" cy="3970318"/>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2FD96B73-6DA7-3B4D-FAD2-43A0F79ED7F0}"/>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82726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Réservation d’un stage modulaire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424144"/>
            <a:ext cx="5567519" cy="4247317"/>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Certains stages sont programmés en modules, c’est le cas des stages CFBS Initial (TIS, FBLI, MED1, SPRS), revalidation CFBS (FBLI, TIS), CQALI CAEERS et des stages GWO.</a:t>
            </a:r>
          </a:p>
          <a:p>
            <a:endParaRPr lang="fr-FR" dirty="0">
              <a:latin typeface="Trenda" panose="00000500000000000000" pitchFamily="50" charset="0"/>
              <a:ea typeface="SimSun" panose="02010600030101010101" pitchFamily="2" charset="-122"/>
            </a:endParaRPr>
          </a:p>
          <a:p>
            <a:r>
              <a:rPr lang="fr-FR" dirty="0">
                <a:latin typeface="Trenda" panose="00000500000000000000" pitchFamily="50" charset="0"/>
                <a:ea typeface="SimSun" panose="02010600030101010101" pitchFamily="2" charset="-122"/>
              </a:rPr>
              <a:t>Les modules CFBS Initial TIS, FBLI, MES 1 et SPRS peuvent être choisis « à la carte » selon le besoin.</a:t>
            </a:r>
          </a:p>
          <a:p>
            <a:r>
              <a:rPr lang="fr-FR" dirty="0">
                <a:latin typeface="Trenda" panose="00000500000000000000" pitchFamily="50" charset="0"/>
                <a:ea typeface="SimSun" panose="02010600030101010101" pitchFamily="2" charset="-122"/>
              </a:rPr>
              <a:t>Les modules revalidation FBLI, TIS, CQALI et CAEERS peuvent être choisis « à la carte » selon le besoin.</a:t>
            </a:r>
          </a:p>
          <a:p>
            <a:endParaRPr lang="fr-FR" dirty="0">
              <a:latin typeface="Trenda" panose="00000500000000000000" pitchFamily="50" charset="0"/>
              <a:ea typeface="SimSun" panose="02010600030101010101" pitchFamily="2" charset="-122"/>
            </a:endParaRPr>
          </a:p>
          <a:p>
            <a:r>
              <a:rPr lang="fr-FR" dirty="0">
                <a:latin typeface="Trenda" panose="00000500000000000000" pitchFamily="50" charset="0"/>
                <a:ea typeface="SimSun" panose="02010600030101010101" pitchFamily="2" charset="-122"/>
              </a:rPr>
              <a:t>Pour les stages GWO, les modules Gestes et postures, Lutte incendie, Premiers secours, Survie en mer et Travail en hauteur peuvent également être choisis « à la carte ».</a:t>
            </a:r>
          </a:p>
        </p:txBody>
      </p:sp>
      <p:pic>
        <p:nvPicPr>
          <p:cNvPr id="5" name="Image 4" descr="Une image contenant texte, capture d’écran, Police&#10;&#10;Description générée automatiquement">
            <a:extLst>
              <a:ext uri="{FF2B5EF4-FFF2-40B4-BE49-F238E27FC236}">
                <a16:creationId xmlns:a16="http://schemas.microsoft.com/office/drawing/2014/main" id="{13E3D7C3-64FD-1605-E7AF-CC18DEB2E233}"/>
              </a:ext>
            </a:extLst>
          </p:cNvPr>
          <p:cNvPicPr>
            <a:picLocks noChangeAspect="1"/>
          </p:cNvPicPr>
          <p:nvPr/>
        </p:nvPicPr>
        <p:blipFill>
          <a:blip r:embed="rId5"/>
          <a:stretch>
            <a:fillRect/>
          </a:stretch>
        </p:blipFill>
        <p:spPr>
          <a:xfrm>
            <a:off x="7804365" y="1577967"/>
            <a:ext cx="3224981" cy="3796195"/>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2471AB3C-7F35-7338-37C1-F3933D85870A}"/>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27727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Réservation d’un stage modulaire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923330"/>
          </a:xfrm>
          <a:prstGeom prst="rect">
            <a:avLst/>
          </a:prstGeom>
          <a:noFill/>
        </p:spPr>
        <p:txBody>
          <a:bodyPr wrap="square" lIns="91440" tIns="45720" rIns="91440" bIns="45720" rtlCol="0" anchor="t">
            <a:spAutoFit/>
          </a:bodyPr>
          <a:lstStyle/>
          <a:p>
            <a:pPr algn="just"/>
            <a:r>
              <a:rPr lang="fr-FR" dirty="0">
                <a:latin typeface="Trenda" panose="00000500000000000000" pitchFamily="50" charset="0"/>
                <a:ea typeface="SimSun" panose="02010600030101010101" pitchFamily="2" charset="-122"/>
              </a:rPr>
              <a:t>Le processus est sensiblement identique au précédent avec la nuance que vous allez choisir le module parmi ceux proposés pour la formation.</a:t>
            </a:r>
          </a:p>
        </p:txBody>
      </p:sp>
      <p:pic>
        <p:nvPicPr>
          <p:cNvPr id="2" name="Image 1">
            <a:extLst>
              <a:ext uri="{FF2B5EF4-FFF2-40B4-BE49-F238E27FC236}">
                <a16:creationId xmlns:a16="http://schemas.microsoft.com/office/drawing/2014/main" id="{1A9645A9-509D-DA3C-6AC3-8CAB0D3EE7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18099" y="1829422"/>
            <a:ext cx="4813939" cy="3674215"/>
          </a:xfrm>
          <a:prstGeom prst="rect">
            <a:avLst/>
          </a:prstGeom>
          <a:ln>
            <a:noFill/>
          </a:ln>
          <a:effectLst>
            <a:outerShdw blurRad="292100" dist="139700" dir="2700000" algn="tl" rotWithShape="0">
              <a:srgbClr val="333333">
                <a:alpha val="65000"/>
              </a:srgbClr>
            </a:outerShdw>
          </a:effectLst>
        </p:spPr>
      </p:pic>
      <p:sp>
        <p:nvSpPr>
          <p:cNvPr id="3" name="ZoneTexte 2">
            <a:extLst>
              <a:ext uri="{FF2B5EF4-FFF2-40B4-BE49-F238E27FC236}">
                <a16:creationId xmlns:a16="http://schemas.microsoft.com/office/drawing/2014/main" id="{5653170E-6495-B2C5-298E-F7ECB4BB1A0B}"/>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101558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Réservation d’un stage modulaire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354769" cy="1200329"/>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Une fois votre saisie enregistrée vous allez sur « Suivant » et la suite est identique au process pour les stages non modulaires. Vous pouvez ainsi inscrire plusieurs stagiaires à un même module.</a:t>
            </a:r>
          </a:p>
        </p:txBody>
      </p:sp>
      <p:pic>
        <p:nvPicPr>
          <p:cNvPr id="3" name="Image 2">
            <a:extLst>
              <a:ext uri="{FF2B5EF4-FFF2-40B4-BE49-F238E27FC236}">
                <a16:creationId xmlns:a16="http://schemas.microsoft.com/office/drawing/2014/main" id="{ED270236-5C82-2389-E364-5FC96C6181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5505" y="4095292"/>
            <a:ext cx="8054677" cy="2384608"/>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90D68700-BCD5-8595-9DB6-5F723CF469DD}"/>
              </a:ext>
            </a:extLst>
          </p:cNvPr>
          <p:cNvSpPr txBox="1"/>
          <p:nvPr/>
        </p:nvSpPr>
        <p:spPr>
          <a:xfrm>
            <a:off x="6537961" y="2743200"/>
            <a:ext cx="4938746" cy="646331"/>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Pour changer de module il faut se positionner sur cette page et cliquer sur « Ajouter ».</a:t>
            </a:r>
          </a:p>
        </p:txBody>
      </p:sp>
      <p:sp>
        <p:nvSpPr>
          <p:cNvPr id="4" name="ZoneTexte 3">
            <a:extLst>
              <a:ext uri="{FF2B5EF4-FFF2-40B4-BE49-F238E27FC236}">
                <a16:creationId xmlns:a16="http://schemas.microsoft.com/office/drawing/2014/main" id="{4C1B7619-F5AA-A2BA-3B87-6F55EBF94823}"/>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68350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extLst>
              <p:ext uri="{D42A27DB-BD31-4B8C-83A1-F6EECF244321}">
                <p14:modId xmlns:p14="http://schemas.microsoft.com/office/powerpoint/2010/main" val="4079589201"/>
              </p:ext>
            </p:extLst>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9A5762A-E8CF-1586-14D5-6352415D4CE8}"/>
              </a:ext>
            </a:extLst>
          </p:cNvPr>
          <p:cNvSpPr txBox="1"/>
          <p:nvPr/>
        </p:nvSpPr>
        <p:spPr>
          <a:xfrm>
            <a:off x="1288025" y="378101"/>
            <a:ext cx="4994787" cy="923330"/>
          </a:xfrm>
          <a:prstGeom prst="rect">
            <a:avLst/>
          </a:prstGeom>
          <a:noFill/>
        </p:spPr>
        <p:txBody>
          <a:bodyPr wrap="square" rtlCol="0">
            <a:spAutoFit/>
          </a:bodyPr>
          <a:lstStyle/>
          <a:p>
            <a:r>
              <a:rPr lang="fr-FR" sz="5400" b="1" dirty="0">
                <a:solidFill>
                  <a:srgbClr val="133370"/>
                </a:solidFill>
              </a:rPr>
              <a:t>Plateforme</a:t>
            </a: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dirty="0">
                <a:solidFill>
                  <a:srgbClr val="9ED6E3"/>
                </a:solidFill>
              </a:rPr>
              <a:t>Comment y accéder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3416320"/>
          </a:xfrm>
          <a:prstGeom prst="rect">
            <a:avLst/>
          </a:prstGeom>
          <a:noFill/>
        </p:spPr>
        <p:txBody>
          <a:bodyPr wrap="square" lIns="91440" tIns="45720" rIns="91440" bIns="45720" rtlCol="0" anchor="t">
            <a:spAutoFit/>
          </a:bodyPr>
          <a:lstStyle/>
          <a:p>
            <a:r>
              <a:rPr lang="fr-FR">
                <a:effectLst/>
                <a:latin typeface="Trenda" panose="00000500000000000000" pitchFamily="50" charset="0"/>
                <a:ea typeface="SimSun" panose="02010600030101010101" pitchFamily="2" charset="-122"/>
              </a:rPr>
              <a:t>La première étape est de vous identifier sur le site </a:t>
            </a:r>
            <a:r>
              <a:rPr lang="fr-FR">
                <a:effectLst/>
                <a:latin typeface="Trenda" panose="00000500000000000000" pitchFamily="50" charset="0"/>
                <a:ea typeface="SimSun" panose="02010600030101010101" pitchFamily="2" charset="-122"/>
                <a:hlinkClick r:id="rId5"/>
              </a:rPr>
              <a:t>https://extranet.supmaritime.fr/</a:t>
            </a:r>
            <a:r>
              <a:rPr lang="fr-FR">
                <a:effectLst/>
                <a:latin typeface="Trenda" panose="00000500000000000000" pitchFamily="50" charset="0"/>
                <a:ea typeface="SimSun" panose="02010600030101010101" pitchFamily="2" charset="-122"/>
              </a:rPr>
              <a:t> </a:t>
            </a:r>
          </a:p>
          <a:p>
            <a:endParaRPr lang="fr-FR">
              <a:effectLst/>
              <a:latin typeface="Trenda" panose="00000500000000000000" pitchFamily="50" charset="0"/>
              <a:ea typeface="SimSun" panose="02010600030101010101" pitchFamily="2" charset="-122"/>
            </a:endParaRPr>
          </a:p>
          <a:p>
            <a:r>
              <a:rPr lang="fr-FR">
                <a:effectLst/>
                <a:latin typeface="Trenda" panose="00000500000000000000" pitchFamily="50" charset="0"/>
                <a:ea typeface="SimSun" panose="02010600030101010101" pitchFamily="2" charset="-122"/>
              </a:rPr>
              <a:t>Si vous ne disposez pas des identifiants, vous devez nous contacter à l’adresse </a:t>
            </a:r>
            <a:r>
              <a:rPr lang="fr-FR">
                <a:effectLst/>
                <a:latin typeface="Trenda" panose="00000500000000000000" pitchFamily="50" charset="0"/>
                <a:ea typeface="SimSun" panose="02010600030101010101" pitchFamily="2" charset="-122"/>
                <a:hlinkClick r:id="rId6"/>
              </a:rPr>
              <a:t>cemafor@supmaritime.fr</a:t>
            </a:r>
            <a:r>
              <a:rPr lang="fr-FR">
                <a:effectLst/>
                <a:latin typeface="Trenda" panose="00000500000000000000" pitchFamily="50" charset="0"/>
                <a:ea typeface="SimSun" panose="02010600030101010101" pitchFamily="2" charset="-122"/>
              </a:rPr>
              <a:t>  et nous fournir une adresse mail pour créer votre compte. Vous recevrez alors en retour un mail avec un lien pour initialiser votre mot de passe.</a:t>
            </a:r>
          </a:p>
          <a:p>
            <a:endParaRPr lang="fr-FR">
              <a:effectLst/>
              <a:latin typeface="Trenda" panose="00000500000000000000" pitchFamily="50" charset="0"/>
              <a:ea typeface="SimSun" panose="02010600030101010101" pitchFamily="2" charset="-122"/>
            </a:endParaRPr>
          </a:p>
          <a:p>
            <a:r>
              <a:rPr lang="fr-FR">
                <a:effectLst/>
                <a:latin typeface="Trenda" panose="00000500000000000000" pitchFamily="50" charset="0"/>
                <a:ea typeface="SimSun" panose="02010600030101010101" pitchFamily="2" charset="-122"/>
              </a:rPr>
              <a:t>C’est avec cette adresse et votre mot de passe que vous accèderez à votre compte sur </a:t>
            </a:r>
            <a:r>
              <a:rPr lang="fr-FR">
                <a:effectLst/>
                <a:latin typeface="Trenda" panose="00000500000000000000" pitchFamily="50" charset="0"/>
                <a:ea typeface="SimSun" panose="02010600030101010101" pitchFamily="2" charset="-122"/>
                <a:hlinkClick r:id="rId5"/>
              </a:rPr>
              <a:t>https://extranet.supmaritime.fr/</a:t>
            </a:r>
            <a:r>
              <a:rPr lang="fr-FR">
                <a:effectLst/>
                <a:latin typeface="Trenda" panose="00000500000000000000" pitchFamily="50" charset="0"/>
                <a:ea typeface="SimSun" panose="02010600030101010101" pitchFamily="2" charset="-122"/>
              </a:rPr>
              <a:t> </a:t>
            </a:r>
          </a:p>
        </p:txBody>
      </p:sp>
      <p:pic>
        <p:nvPicPr>
          <p:cNvPr id="7" name="Image 6" descr="Une image contenant Appareils électroniques, ordinateur portable, Périphérique de sortie, Écran plat&#10;&#10;Description générée automatiquement">
            <a:extLst>
              <a:ext uri="{FF2B5EF4-FFF2-40B4-BE49-F238E27FC236}">
                <a16:creationId xmlns:a16="http://schemas.microsoft.com/office/drawing/2014/main" id="{5E378B0E-3CA4-97FC-AA99-DAB90DA3723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93544" y="1160823"/>
            <a:ext cx="6098460" cy="4065640"/>
          </a:xfrm>
          <a:prstGeom prst="rect">
            <a:avLst/>
          </a:prstGeom>
        </p:spPr>
      </p:pic>
      <p:pic>
        <p:nvPicPr>
          <p:cNvPr id="13" name="Image 12">
            <a:extLst>
              <a:ext uri="{FF2B5EF4-FFF2-40B4-BE49-F238E27FC236}">
                <a16:creationId xmlns:a16="http://schemas.microsoft.com/office/drawing/2014/main" id="{371408F4-D61A-3BB4-CB04-BD67BE59A405}"/>
              </a:ext>
            </a:extLst>
          </p:cNvPr>
          <p:cNvPicPr>
            <a:picLocks noChangeAspect="1"/>
          </p:cNvPicPr>
          <p:nvPr/>
        </p:nvPicPr>
        <p:blipFill>
          <a:blip r:embed="rId9"/>
          <a:srcRect l="16972" r="16994"/>
          <a:stretch/>
        </p:blipFill>
        <p:spPr>
          <a:xfrm>
            <a:off x="7168167" y="1631537"/>
            <a:ext cx="4149214" cy="2514027"/>
          </a:xfrm>
          <a:prstGeom prst="rect">
            <a:avLst/>
          </a:prstGeom>
        </p:spPr>
      </p:pic>
      <p:sp>
        <p:nvSpPr>
          <p:cNvPr id="2" name="ZoneTexte 1">
            <a:extLst>
              <a:ext uri="{FF2B5EF4-FFF2-40B4-BE49-F238E27FC236}">
                <a16:creationId xmlns:a16="http://schemas.microsoft.com/office/drawing/2014/main" id="{B7902F7C-4CE3-2EE5-7F82-655E05356DA9}"/>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00992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Réservation d’un stage modulaire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5" y="2743200"/>
            <a:ext cx="3917666" cy="1200329"/>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 Pour les stages GWO, la démarche est identique à la nuance près que c’est le </a:t>
            </a:r>
            <a:r>
              <a:rPr lang="fr-FR" dirty="0" err="1">
                <a:latin typeface="Trenda" panose="00000500000000000000" pitchFamily="50" charset="0"/>
                <a:ea typeface="SimSun" panose="02010600030101010101" pitchFamily="2" charset="-122"/>
              </a:rPr>
              <a:t>n°WINDA</a:t>
            </a:r>
            <a:r>
              <a:rPr lang="fr-FR" dirty="0">
                <a:latin typeface="Trenda" panose="00000500000000000000" pitchFamily="50" charset="0"/>
                <a:ea typeface="SimSun" panose="02010600030101010101" pitchFamily="2" charset="-122"/>
              </a:rPr>
              <a:t> qui est utilisé à la place du </a:t>
            </a:r>
            <a:r>
              <a:rPr lang="fr-FR" dirty="0" err="1">
                <a:latin typeface="Trenda" panose="00000500000000000000" pitchFamily="50" charset="0"/>
                <a:ea typeface="SimSun" panose="02010600030101010101" pitchFamily="2" charset="-122"/>
              </a:rPr>
              <a:t>n°de</a:t>
            </a:r>
            <a:r>
              <a:rPr lang="fr-FR" dirty="0">
                <a:latin typeface="Trenda" panose="00000500000000000000" pitchFamily="50" charset="0"/>
                <a:ea typeface="SimSun" panose="02010600030101010101" pitchFamily="2" charset="-122"/>
              </a:rPr>
              <a:t> marin.</a:t>
            </a:r>
          </a:p>
        </p:txBody>
      </p:sp>
      <p:pic>
        <p:nvPicPr>
          <p:cNvPr id="2" name="Image 1" descr="Une image contenant texte, capture d’écran, Police, nombre&#10;&#10;Description générée automatiquement">
            <a:extLst>
              <a:ext uri="{FF2B5EF4-FFF2-40B4-BE49-F238E27FC236}">
                <a16:creationId xmlns:a16="http://schemas.microsoft.com/office/drawing/2014/main" id="{C8AAD393-4789-1B03-E5DD-BAF2D24496A4}"/>
              </a:ext>
            </a:extLst>
          </p:cNvPr>
          <p:cNvPicPr>
            <a:picLocks noChangeAspect="1"/>
          </p:cNvPicPr>
          <p:nvPr/>
        </p:nvPicPr>
        <p:blipFill>
          <a:blip r:embed="rId5"/>
          <a:stretch>
            <a:fillRect/>
          </a:stretch>
        </p:blipFill>
        <p:spPr>
          <a:xfrm>
            <a:off x="4809942" y="2266488"/>
            <a:ext cx="6816756" cy="3438434"/>
          </a:xfrm>
          <a:prstGeom prst="rect">
            <a:avLst/>
          </a:prstGeom>
          <a:ln>
            <a:noFill/>
          </a:ln>
          <a:effectLst>
            <a:outerShdw blurRad="292100" dist="139700" dir="2700000" algn="tl" rotWithShape="0">
              <a:srgbClr val="333333">
                <a:alpha val="65000"/>
              </a:srgbClr>
            </a:outerShdw>
          </a:effectLst>
        </p:spPr>
      </p:pic>
      <p:sp>
        <p:nvSpPr>
          <p:cNvPr id="3" name="ZoneTexte 2">
            <a:extLst>
              <a:ext uri="{FF2B5EF4-FFF2-40B4-BE49-F238E27FC236}">
                <a16:creationId xmlns:a16="http://schemas.microsoft.com/office/drawing/2014/main" id="{B14D6370-8E1F-8285-55C2-0C88CF643AF7}"/>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52474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Signature des conventions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5" y="2578966"/>
            <a:ext cx="4844257" cy="923330"/>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La signature des conventions se fait électroniquement via la plateforme </a:t>
            </a:r>
            <a:r>
              <a:rPr lang="fr-FR" dirty="0" err="1">
                <a:latin typeface="Trenda" panose="00000500000000000000" pitchFamily="50" charset="0"/>
                <a:ea typeface="SimSun" panose="02010600030101010101" pitchFamily="2" charset="-122"/>
              </a:rPr>
              <a:t>YouSign</a:t>
            </a:r>
            <a:r>
              <a:rPr lang="fr-FR" dirty="0">
                <a:latin typeface="Trenda" panose="00000500000000000000" pitchFamily="50" charset="0"/>
                <a:ea typeface="SimSun" panose="02010600030101010101" pitchFamily="2" charset="-122"/>
              </a:rPr>
              <a:t>.</a:t>
            </a:r>
          </a:p>
          <a:p>
            <a:endParaRPr lang="fr-FR" dirty="0">
              <a:latin typeface="Trenda" panose="00000500000000000000" pitchFamily="50" charset="0"/>
              <a:ea typeface="SimSun" panose="02010600030101010101" pitchFamily="2" charset="-122"/>
            </a:endParaRPr>
          </a:p>
        </p:txBody>
      </p:sp>
      <p:pic>
        <p:nvPicPr>
          <p:cNvPr id="5" name="Image 4" descr="Une image contenant texte, ligne, capture d’écran, nombre&#10;&#10;Description générée automatiquement">
            <a:extLst>
              <a:ext uri="{FF2B5EF4-FFF2-40B4-BE49-F238E27FC236}">
                <a16:creationId xmlns:a16="http://schemas.microsoft.com/office/drawing/2014/main" id="{B05983EA-755F-AB69-2BFD-3AF78B2FF06D}"/>
              </a:ext>
            </a:extLst>
          </p:cNvPr>
          <p:cNvPicPr>
            <a:picLocks noChangeAspect="1"/>
          </p:cNvPicPr>
          <p:nvPr/>
        </p:nvPicPr>
        <p:blipFill>
          <a:blip r:embed="rId5"/>
          <a:srcRect l="1413" t="4277"/>
          <a:stretch/>
        </p:blipFill>
        <p:spPr>
          <a:xfrm>
            <a:off x="896486" y="3605973"/>
            <a:ext cx="7952564" cy="2840375"/>
          </a:xfrm>
          <a:prstGeom prst="rect">
            <a:avLst/>
          </a:prstGeom>
          <a:ln>
            <a:noFill/>
          </a:ln>
          <a:effectLst>
            <a:outerShdw blurRad="292100" dist="139700" dir="2700000" algn="tl" rotWithShape="0">
              <a:srgbClr val="333333">
                <a:alpha val="65000"/>
              </a:srgbClr>
            </a:outerShdw>
          </a:effectLst>
        </p:spPr>
      </p:pic>
      <p:sp>
        <p:nvSpPr>
          <p:cNvPr id="13" name="Ellipse 12">
            <a:extLst>
              <a:ext uri="{FF2B5EF4-FFF2-40B4-BE49-F238E27FC236}">
                <a16:creationId xmlns:a16="http://schemas.microsoft.com/office/drawing/2014/main" id="{2A7F5D09-7E74-A97F-6C76-BB8062F082B9}"/>
              </a:ext>
            </a:extLst>
          </p:cNvPr>
          <p:cNvSpPr/>
          <p:nvPr/>
        </p:nvSpPr>
        <p:spPr>
          <a:xfrm>
            <a:off x="2722942" y="6154466"/>
            <a:ext cx="2967606" cy="25275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ZoneTexte 16">
            <a:extLst>
              <a:ext uri="{FF2B5EF4-FFF2-40B4-BE49-F238E27FC236}">
                <a16:creationId xmlns:a16="http://schemas.microsoft.com/office/drawing/2014/main" id="{C7F7D896-77F2-2BB3-C243-691254594AA5}"/>
              </a:ext>
            </a:extLst>
          </p:cNvPr>
          <p:cNvSpPr txBox="1"/>
          <p:nvPr/>
        </p:nvSpPr>
        <p:spPr>
          <a:xfrm>
            <a:off x="5963182" y="2553486"/>
            <a:ext cx="6279264" cy="923330"/>
          </a:xfrm>
          <a:prstGeom prst="rect">
            <a:avLst/>
          </a:prstGeom>
          <a:noFill/>
        </p:spPr>
        <p:txBody>
          <a:bodyPr wrap="square">
            <a:spAutoFit/>
          </a:bodyPr>
          <a:lstStyle/>
          <a:p>
            <a:r>
              <a:rPr lang="fr-FR" dirty="0">
                <a:latin typeface="Trenda" panose="00000500000000000000" pitchFamily="50" charset="0"/>
                <a:ea typeface="SimSun" panose="02010600030101010101" pitchFamily="2" charset="-122"/>
              </a:rPr>
              <a:t>A l’initiative du CEMAFOR, un mail vous invitant à signer la convention est envoyé à l’adresse électronique renseignée lors de la demande de réservation.</a:t>
            </a:r>
          </a:p>
        </p:txBody>
      </p:sp>
      <p:sp>
        <p:nvSpPr>
          <p:cNvPr id="2" name="ZoneTexte 1">
            <a:extLst>
              <a:ext uri="{FF2B5EF4-FFF2-40B4-BE49-F238E27FC236}">
                <a16:creationId xmlns:a16="http://schemas.microsoft.com/office/drawing/2014/main" id="{38FFD964-74EF-AED5-CC90-18BF2B3F1E5E}"/>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781012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Signature des conventions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390581"/>
            <a:ext cx="5567519" cy="923330"/>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En cliquant sur le bouton « Accéder au(x) document(s) » vous pouvez visualiser la convention et la signer.</a:t>
            </a:r>
          </a:p>
        </p:txBody>
      </p:sp>
      <p:pic>
        <p:nvPicPr>
          <p:cNvPr id="2" name="Image 1">
            <a:extLst>
              <a:ext uri="{FF2B5EF4-FFF2-40B4-BE49-F238E27FC236}">
                <a16:creationId xmlns:a16="http://schemas.microsoft.com/office/drawing/2014/main" id="{BD3E6615-5BEE-7FCB-A1F2-AAF65DA4DF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0179" y="3453888"/>
            <a:ext cx="6191641" cy="3085569"/>
          </a:xfrm>
          <a:prstGeom prst="rect">
            <a:avLst/>
          </a:prstGeom>
          <a:ln>
            <a:noFill/>
          </a:ln>
          <a:effectLst>
            <a:outerShdw blurRad="292100" dist="139700" dir="2700000" algn="tl" rotWithShape="0">
              <a:srgbClr val="333333">
                <a:alpha val="65000"/>
              </a:srgbClr>
            </a:outerShdw>
          </a:effectLst>
        </p:spPr>
      </p:pic>
      <p:sp>
        <p:nvSpPr>
          <p:cNvPr id="3" name="ZoneTexte 2">
            <a:extLst>
              <a:ext uri="{FF2B5EF4-FFF2-40B4-BE49-F238E27FC236}">
                <a16:creationId xmlns:a16="http://schemas.microsoft.com/office/drawing/2014/main" id="{9F7945FE-8179-A2DE-1D62-00858F166741}"/>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88198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Signature des conventions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646331"/>
          </a:xfrm>
          <a:prstGeom prst="rect">
            <a:avLst/>
          </a:prstGeom>
          <a:noFill/>
        </p:spPr>
        <p:txBody>
          <a:bodyPr wrap="square" lIns="91440" tIns="45720" rIns="91440" bIns="45720" rtlCol="0" anchor="t">
            <a:spAutoFit/>
          </a:bodyPr>
          <a:lstStyle/>
          <a:p>
            <a:r>
              <a:rPr lang="fr-FR">
                <a:latin typeface="Trenda" panose="00000500000000000000" pitchFamily="50" charset="0"/>
                <a:ea typeface="SimSun" panose="02010600030101010101" pitchFamily="2" charset="-122"/>
              </a:rPr>
              <a:t>Vous pouvez télécharger la convention directement via la plateforme </a:t>
            </a:r>
            <a:r>
              <a:rPr lang="fr-FR" err="1">
                <a:latin typeface="Trenda" panose="00000500000000000000" pitchFamily="50" charset="0"/>
                <a:ea typeface="SimSun" panose="02010600030101010101" pitchFamily="2" charset="-122"/>
              </a:rPr>
              <a:t>YouSign</a:t>
            </a:r>
            <a:r>
              <a:rPr lang="fr-FR">
                <a:latin typeface="Trenda" panose="00000500000000000000" pitchFamily="50" charset="0"/>
                <a:ea typeface="SimSun" panose="02010600030101010101" pitchFamily="2" charset="-122"/>
              </a:rPr>
              <a:t>.</a:t>
            </a:r>
          </a:p>
        </p:txBody>
      </p:sp>
      <p:pic>
        <p:nvPicPr>
          <p:cNvPr id="13" name="Image 12">
            <a:extLst>
              <a:ext uri="{FF2B5EF4-FFF2-40B4-BE49-F238E27FC236}">
                <a16:creationId xmlns:a16="http://schemas.microsoft.com/office/drawing/2014/main" id="{ED994C27-1D4D-3FAA-76B1-D905C0D02B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3490" y="3629599"/>
            <a:ext cx="7005020" cy="2284820"/>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F4BC3411-D240-F813-5879-31EC215F4446}"/>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16099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5354770" cy="523220"/>
          </a:xfrm>
          <a:prstGeom prst="rect">
            <a:avLst/>
          </a:prstGeom>
          <a:noFill/>
        </p:spPr>
        <p:txBody>
          <a:bodyPr wrap="square" rtlCol="0">
            <a:spAutoFit/>
          </a:bodyPr>
          <a:lstStyle/>
          <a:p>
            <a:r>
              <a:rPr lang="fr-FR" sz="2800">
                <a:solidFill>
                  <a:srgbClr val="9ED6E3"/>
                </a:solidFill>
              </a:rPr>
              <a:t>Signature des conventions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5" y="2743200"/>
            <a:ext cx="5231854" cy="1754326"/>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Ou également sur l’extranet </a:t>
            </a:r>
            <a:r>
              <a:rPr lang="fr-FR" dirty="0">
                <a:latin typeface="Trenda" panose="00000500000000000000" pitchFamily="50" charset="0"/>
                <a:ea typeface="SimSun" panose="02010600030101010101" pitchFamily="2" charset="-122"/>
                <a:hlinkClick r:id="rId5">
                  <a:extLst>
                    <a:ext uri="{A12FA001-AC4F-418D-AE19-62706E023703}">
                      <ahyp:hlinkClr xmlns:ahyp="http://schemas.microsoft.com/office/drawing/2018/hyperlinkcolor" val="tx"/>
                    </a:ext>
                  </a:extLst>
                </a:hlinkClick>
              </a:rPr>
              <a:t>https://extranet.supmaritime.fr/</a:t>
            </a:r>
            <a:r>
              <a:rPr lang="fr-FR" dirty="0">
                <a:latin typeface="Trenda" panose="00000500000000000000" pitchFamily="50" charset="0"/>
                <a:ea typeface="SimSun" panose="02010600030101010101" pitchFamily="2" charset="-122"/>
              </a:rPr>
              <a:t> dans le menu </a:t>
            </a:r>
          </a:p>
          <a:p>
            <a:r>
              <a:rPr lang="fr-FR" dirty="0">
                <a:latin typeface="Trenda" panose="00000500000000000000" pitchFamily="50" charset="0"/>
                <a:ea typeface="SimSun" panose="02010600030101010101" pitchFamily="2" charset="-122"/>
              </a:rPr>
              <a:t>« Conventions signées ou en cours de signature ».</a:t>
            </a:r>
          </a:p>
          <a:p>
            <a:r>
              <a:rPr lang="fr-FR" dirty="0">
                <a:latin typeface="Trenda" panose="00000500000000000000" pitchFamily="50" charset="0"/>
                <a:ea typeface="SimSun" panose="02010600030101010101" pitchFamily="2" charset="-122"/>
              </a:rPr>
              <a:t>Ici, par exemple, nous voyons une convention en cours de signature en 1ère ligne et une autre totalement signée en 2ème ligne. </a:t>
            </a:r>
          </a:p>
        </p:txBody>
      </p:sp>
      <p:pic>
        <p:nvPicPr>
          <p:cNvPr id="2" name="Image 1">
            <a:extLst>
              <a:ext uri="{FF2B5EF4-FFF2-40B4-BE49-F238E27FC236}">
                <a16:creationId xmlns:a16="http://schemas.microsoft.com/office/drawing/2014/main" id="{F76D0A13-3B43-D1F1-363D-D14B1E23F642}"/>
              </a:ext>
            </a:extLst>
          </p:cNvPr>
          <p:cNvPicPr>
            <a:picLocks noChangeAspect="1"/>
          </p:cNvPicPr>
          <p:nvPr/>
        </p:nvPicPr>
        <p:blipFill>
          <a:blip r:embed="rId6">
            <a:extLst>
              <a:ext uri="{28A0092B-C50C-407E-A947-70E740481C1C}">
                <a14:useLocalDpi xmlns:a14="http://schemas.microsoft.com/office/drawing/2010/main" val="0"/>
              </a:ext>
            </a:extLst>
          </a:blip>
          <a:srcRect l="1854" b="7572"/>
          <a:stretch/>
        </p:blipFill>
        <p:spPr bwMode="auto">
          <a:xfrm>
            <a:off x="801977" y="4951587"/>
            <a:ext cx="8186636" cy="1069402"/>
          </a:xfrm>
          <a:prstGeom prst="rect">
            <a:avLst/>
          </a:prstGeom>
          <a:ln>
            <a:noFill/>
          </a:ln>
          <a:effectLst>
            <a:outerShdw blurRad="292100" dist="139700" dir="2700000" algn="tl" rotWithShape="0">
              <a:srgbClr val="333333">
                <a:alpha val="65000"/>
              </a:srgbClr>
            </a:outerShdw>
          </a:effectLst>
        </p:spPr>
      </p:pic>
      <p:sp>
        <p:nvSpPr>
          <p:cNvPr id="19" name="ZoneTexte 18">
            <a:extLst>
              <a:ext uri="{FF2B5EF4-FFF2-40B4-BE49-F238E27FC236}">
                <a16:creationId xmlns:a16="http://schemas.microsoft.com/office/drawing/2014/main" id="{FE31921F-A098-281F-B008-B1CD1A8B9FCC}"/>
              </a:ext>
            </a:extLst>
          </p:cNvPr>
          <p:cNvSpPr txBox="1"/>
          <p:nvPr/>
        </p:nvSpPr>
        <p:spPr>
          <a:xfrm>
            <a:off x="6055302" y="2641891"/>
            <a:ext cx="5866621" cy="2031325"/>
          </a:xfrm>
          <a:prstGeom prst="rect">
            <a:avLst/>
          </a:prstGeom>
          <a:noFill/>
        </p:spPr>
        <p:txBody>
          <a:bodyPr wrap="square">
            <a:spAutoFit/>
          </a:bodyPr>
          <a:lstStyle/>
          <a:p>
            <a:r>
              <a:rPr lang="fr-FR" dirty="0">
                <a:latin typeface="Trenda" panose="00000500000000000000" pitchFamily="50" charset="0"/>
                <a:ea typeface="SimSun" panose="02010600030101010101" pitchFamily="2" charset="-122"/>
              </a:rPr>
              <a:t>Lorsque les 2 parties ont signé la convention, un mail comprenant les convocations, une fiche permettant de recueillir les attendus des stagiaires ainsi que des informations sur le site de la formation est envoyé à l’adresse mail utilisée pour la connexion à la plateforme. La convention signée est également envoyée à cette adresse.</a:t>
            </a:r>
          </a:p>
        </p:txBody>
      </p:sp>
      <p:sp>
        <p:nvSpPr>
          <p:cNvPr id="3" name="ZoneTexte 2">
            <a:extLst>
              <a:ext uri="{FF2B5EF4-FFF2-40B4-BE49-F238E27FC236}">
                <a16:creationId xmlns:a16="http://schemas.microsoft.com/office/drawing/2014/main" id="{31685F8C-FA3E-4DDC-CFCD-5A1959455701}"/>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420881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Une question ? </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923330"/>
          </a:xfrm>
          <a:prstGeom prst="rect">
            <a:avLst/>
          </a:prstGeom>
          <a:noFill/>
        </p:spPr>
        <p:txBody>
          <a:bodyPr wrap="square" lIns="91440" tIns="45720" rIns="91440" bIns="45720" rtlCol="0" anchor="t">
            <a:spAutoFit/>
          </a:bodyPr>
          <a:lstStyle/>
          <a:p>
            <a:r>
              <a:rPr lang="fr-FR">
                <a:latin typeface="Trenda" panose="00000500000000000000" pitchFamily="50" charset="0"/>
                <a:ea typeface="SimSun" panose="02010600030101010101" pitchFamily="2" charset="-122"/>
              </a:rPr>
              <a:t>Pour toutes remarques sur cette plateforme, n’hésitez pas à nous contacter par mail à l’adresse suivante : </a:t>
            </a:r>
            <a:r>
              <a:rPr lang="fr-FR">
                <a:latin typeface="Trenda" panose="00000500000000000000" pitchFamily="50" charset="0"/>
                <a:ea typeface="SimSun" panose="02010600030101010101" pitchFamily="2" charset="-122"/>
                <a:hlinkClick r:id="rId5">
                  <a:extLst>
                    <a:ext uri="{A12FA001-AC4F-418D-AE19-62706E023703}">
                      <ahyp:hlinkClr xmlns:ahyp="http://schemas.microsoft.com/office/drawing/2018/hyperlinkcolor" val="tx"/>
                    </a:ext>
                  </a:extLst>
                </a:hlinkClick>
              </a:rPr>
              <a:t>cemafor@supmaritime.fr</a:t>
            </a:r>
            <a:r>
              <a:rPr lang="fr-FR">
                <a:latin typeface="Trenda" panose="00000500000000000000" pitchFamily="50" charset="0"/>
                <a:ea typeface="SimSun" panose="02010600030101010101" pitchFamily="2" charset="-122"/>
              </a:rPr>
              <a:t> </a:t>
            </a:r>
          </a:p>
        </p:txBody>
      </p:sp>
      <p:pic>
        <p:nvPicPr>
          <p:cNvPr id="7" name="Image 6" descr="Une image contenant Appareils électroniques, ordinateur portable, Périphérique de sortie, Écran plat&#10;&#10;Description générée automatiquement">
            <a:extLst>
              <a:ext uri="{FF2B5EF4-FFF2-40B4-BE49-F238E27FC236}">
                <a16:creationId xmlns:a16="http://schemas.microsoft.com/office/drawing/2014/main" id="{5E378B0E-3CA4-97FC-AA99-DAB90DA3723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93544" y="1160823"/>
            <a:ext cx="6098460" cy="4065640"/>
          </a:xfrm>
          <a:prstGeom prst="rect">
            <a:avLst/>
          </a:prstGeom>
        </p:spPr>
      </p:pic>
      <p:pic>
        <p:nvPicPr>
          <p:cNvPr id="13" name="Image 12">
            <a:extLst>
              <a:ext uri="{FF2B5EF4-FFF2-40B4-BE49-F238E27FC236}">
                <a16:creationId xmlns:a16="http://schemas.microsoft.com/office/drawing/2014/main" id="{371408F4-D61A-3BB4-CB04-BD67BE59A405}"/>
              </a:ext>
            </a:extLst>
          </p:cNvPr>
          <p:cNvPicPr>
            <a:picLocks noChangeAspect="1"/>
          </p:cNvPicPr>
          <p:nvPr/>
        </p:nvPicPr>
        <p:blipFill>
          <a:blip r:embed="rId8"/>
          <a:srcRect l="16972" r="16994"/>
          <a:stretch/>
        </p:blipFill>
        <p:spPr>
          <a:xfrm>
            <a:off x="7168167" y="1631537"/>
            <a:ext cx="4149214" cy="2514027"/>
          </a:xfrm>
          <a:prstGeom prst="rect">
            <a:avLst/>
          </a:prstGeom>
        </p:spPr>
      </p:pic>
      <p:sp>
        <p:nvSpPr>
          <p:cNvPr id="2" name="ZoneTexte 1">
            <a:extLst>
              <a:ext uri="{FF2B5EF4-FFF2-40B4-BE49-F238E27FC236}">
                <a16:creationId xmlns:a16="http://schemas.microsoft.com/office/drawing/2014/main" id="{E106EA71-D8CE-9CA9-42F4-FCB3CC8BCAF1}"/>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30846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89A5762A-E8CF-1586-14D5-6352415D4CE8}"/>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dirty="0">
                <a:solidFill>
                  <a:srgbClr val="9ED6E3"/>
                </a:solidFill>
              </a:rPr>
              <a:t>Sur la plateforme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2669129"/>
          </a:xfrm>
          <a:prstGeom prst="rect">
            <a:avLst/>
          </a:prstGeom>
          <a:noFill/>
        </p:spPr>
        <p:txBody>
          <a:bodyPr wrap="square" lIns="91440" tIns="45720" rIns="91440" bIns="45720" rtlCol="0" anchor="t">
            <a:spAutoFit/>
          </a:bodyPr>
          <a:lstStyle/>
          <a:p>
            <a:pPr algn="just"/>
            <a:r>
              <a:rPr lang="fr-FR" dirty="0">
                <a:effectLst/>
                <a:latin typeface="Trenda" panose="00000500000000000000" pitchFamily="50" charset="0"/>
                <a:ea typeface="SimSun" panose="02010600030101010101" pitchFamily="2" charset="-122"/>
              </a:rPr>
              <a:t>Après avoir sélectionné « Formation continue » vous accédez aux différentes rubriques vous permettant de :</a:t>
            </a:r>
          </a:p>
          <a:p>
            <a:r>
              <a:rPr lang="fr-FR" dirty="0">
                <a:effectLst/>
                <a:latin typeface="Trenda" panose="00000500000000000000" pitchFamily="50" charset="0"/>
                <a:ea typeface="SimSun" panose="02010600030101010101" pitchFamily="2" charset="-122"/>
              </a:rPr>
              <a:t> </a:t>
            </a:r>
          </a:p>
          <a:p>
            <a:pPr marL="342900" lvl="0" indent="-342900">
              <a:lnSpc>
                <a:spcPct val="107000"/>
              </a:lnSpc>
              <a:buFont typeface="Wingdings" panose="05000000000000000000" pitchFamily="2" charset="2"/>
              <a:buChar char=""/>
            </a:pPr>
            <a:r>
              <a:rPr lang="fr-FR" kern="100" dirty="0">
                <a:effectLst/>
                <a:latin typeface="Trenda" panose="00000500000000000000" pitchFamily="50" charset="0"/>
                <a:ea typeface="Calibri" panose="020F0502020204030204" pitchFamily="34" charset="0"/>
                <a:cs typeface="Times New Roman" panose="02020603050405020304" pitchFamily="18" charset="0"/>
              </a:rPr>
              <a:t>Consulter le calendrier des stages</a:t>
            </a:r>
          </a:p>
          <a:p>
            <a:pPr marL="342900" lvl="0" indent="-342900">
              <a:lnSpc>
                <a:spcPct val="107000"/>
              </a:lnSpc>
              <a:buFont typeface="Wingdings" panose="05000000000000000000" pitchFamily="2" charset="2"/>
              <a:buChar char=""/>
            </a:pPr>
            <a:r>
              <a:rPr lang="fr-FR" kern="100" dirty="0">
                <a:effectLst/>
                <a:latin typeface="Trenda" panose="00000500000000000000" pitchFamily="50" charset="0"/>
                <a:ea typeface="Calibri" panose="020F0502020204030204" pitchFamily="34" charset="0"/>
                <a:cs typeface="Times New Roman" panose="02020603050405020304" pitchFamily="18" charset="0"/>
              </a:rPr>
              <a:t>Réserver un stage</a:t>
            </a:r>
          </a:p>
          <a:p>
            <a:pPr marL="342900" lvl="0" indent="-342900">
              <a:lnSpc>
                <a:spcPct val="107000"/>
              </a:lnSpc>
              <a:buFont typeface="Wingdings" panose="05000000000000000000" pitchFamily="2" charset="2"/>
              <a:buChar char=""/>
            </a:pPr>
            <a:r>
              <a:rPr lang="fr-FR" kern="100" dirty="0">
                <a:effectLst/>
                <a:latin typeface="Trenda" panose="00000500000000000000" pitchFamily="50" charset="0"/>
                <a:ea typeface="Calibri" panose="020F0502020204030204" pitchFamily="34" charset="0"/>
                <a:cs typeface="Times New Roman" panose="02020603050405020304" pitchFamily="18" charset="0"/>
              </a:rPr>
              <a:t>Réserver un ou plusieurs modules de stages spécifiques</a:t>
            </a:r>
          </a:p>
          <a:p>
            <a:pPr marL="342900" lvl="0" indent="-342900">
              <a:lnSpc>
                <a:spcPct val="107000"/>
              </a:lnSpc>
              <a:spcAft>
                <a:spcPts val="800"/>
              </a:spcAft>
              <a:buFont typeface="Wingdings" panose="05000000000000000000" pitchFamily="2" charset="2"/>
              <a:buChar char=""/>
            </a:pPr>
            <a:r>
              <a:rPr lang="fr-FR" kern="100" dirty="0">
                <a:effectLst/>
                <a:latin typeface="Trenda" panose="00000500000000000000" pitchFamily="50" charset="0"/>
                <a:ea typeface="Calibri" panose="020F0502020204030204" pitchFamily="34" charset="0"/>
                <a:cs typeface="Times New Roman" panose="02020603050405020304" pitchFamily="18" charset="0"/>
              </a:rPr>
              <a:t>Télécharger cette procédure</a:t>
            </a:r>
          </a:p>
        </p:txBody>
      </p:sp>
      <p:pic>
        <p:nvPicPr>
          <p:cNvPr id="3" name="Image 2">
            <a:extLst>
              <a:ext uri="{FF2B5EF4-FFF2-40B4-BE49-F238E27FC236}">
                <a16:creationId xmlns:a16="http://schemas.microsoft.com/office/drawing/2014/main" id="{9D22879E-3DC6-ECCB-42A0-D1523AD339E8}"/>
              </a:ext>
            </a:extLst>
          </p:cNvPr>
          <p:cNvPicPr>
            <a:picLocks noChangeAspect="1"/>
          </p:cNvPicPr>
          <p:nvPr/>
        </p:nvPicPr>
        <p:blipFill>
          <a:blip r:embed="rId5"/>
          <a:stretch>
            <a:fillRect/>
          </a:stretch>
        </p:blipFill>
        <p:spPr>
          <a:xfrm>
            <a:off x="7821629" y="1410679"/>
            <a:ext cx="2807042" cy="3800148"/>
          </a:xfrm>
          <a:prstGeom prst="rect">
            <a:avLst/>
          </a:prstGeom>
        </p:spPr>
      </p:pic>
    </p:spTree>
    <p:extLst>
      <p:ext uri="{BB962C8B-B14F-4D97-AF65-F5344CB8AC3E}">
        <p14:creationId xmlns:p14="http://schemas.microsoft.com/office/powerpoint/2010/main" val="320856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704259"/>
            <a:ext cx="5840361" cy="830997"/>
          </a:xfrm>
          <a:prstGeom prst="rect">
            <a:avLst/>
          </a:prstGeom>
          <a:noFill/>
        </p:spPr>
        <p:txBody>
          <a:bodyPr wrap="square" rtlCol="0">
            <a:spAutoFit/>
          </a:bodyPr>
          <a:lstStyle/>
          <a:p>
            <a:r>
              <a:rPr lang="fr-FR" sz="2400">
                <a:solidFill>
                  <a:srgbClr val="9ED6E3"/>
                </a:solidFill>
              </a:rPr>
              <a:t> Consulter le calendrier des stages</a:t>
            </a:r>
          </a:p>
          <a:p>
            <a:endParaRPr lang="fr-FR" sz="2400">
              <a:solidFill>
                <a:srgbClr val="9ED6E3"/>
              </a:solidFill>
            </a:endParaRPr>
          </a:p>
        </p:txBody>
      </p:sp>
      <p:pic>
        <p:nvPicPr>
          <p:cNvPr id="2" name="Image 1" descr="Une image contenant texte, nombre, Police, logiciel&#10;&#10;Description générée automatiquement">
            <a:extLst>
              <a:ext uri="{FF2B5EF4-FFF2-40B4-BE49-F238E27FC236}">
                <a16:creationId xmlns:a16="http://schemas.microsoft.com/office/drawing/2014/main" id="{ECC094C0-AAFD-3FE7-317A-925E4F4B8830}"/>
              </a:ext>
            </a:extLst>
          </p:cNvPr>
          <p:cNvPicPr>
            <a:picLocks noChangeAspect="1"/>
          </p:cNvPicPr>
          <p:nvPr/>
        </p:nvPicPr>
        <p:blipFill>
          <a:blip r:embed="rId5"/>
          <a:stretch>
            <a:fillRect/>
          </a:stretch>
        </p:blipFill>
        <p:spPr>
          <a:xfrm>
            <a:off x="2534882" y="2382987"/>
            <a:ext cx="7122235" cy="3309892"/>
          </a:xfrm>
          <a:prstGeom prst="rect">
            <a:avLst/>
          </a:prstGeom>
          <a:ln>
            <a:noFill/>
          </a:ln>
          <a:effectLst>
            <a:outerShdw blurRad="292100" dist="139700" dir="2700000" algn="tl" rotWithShape="0">
              <a:srgbClr val="333333">
                <a:alpha val="65000"/>
              </a:srgbClr>
            </a:outerShdw>
          </a:effectLst>
        </p:spPr>
      </p:pic>
      <p:sp>
        <p:nvSpPr>
          <p:cNvPr id="3" name="ZoneTexte 2">
            <a:extLst>
              <a:ext uri="{FF2B5EF4-FFF2-40B4-BE49-F238E27FC236}">
                <a16:creationId xmlns:a16="http://schemas.microsoft.com/office/drawing/2014/main" id="{6C4C9FDA-413C-EAF0-7878-30DB8ED55DBC}"/>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84418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840954" cy="923330"/>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Pour effectuer une demande de réservation (autre que les revalidations CFBS CQALI CAEERS, CFBS Initial et GWO) il faut sélectionner la rubrique « Réservation (hors ….)».</a:t>
            </a:r>
          </a:p>
        </p:txBody>
      </p:sp>
      <p:pic>
        <p:nvPicPr>
          <p:cNvPr id="2" name="Image 1">
            <a:extLst>
              <a:ext uri="{FF2B5EF4-FFF2-40B4-BE49-F238E27FC236}">
                <a16:creationId xmlns:a16="http://schemas.microsoft.com/office/drawing/2014/main" id="{0D1FF589-2A1F-39E3-5789-D6A82315BB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3941" y="4039072"/>
            <a:ext cx="7249150" cy="2248078"/>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0D41C312-F5A4-A759-868A-087763A7EC93}"/>
              </a:ext>
            </a:extLst>
          </p:cNvPr>
          <p:cNvSpPr txBox="1"/>
          <p:nvPr/>
        </p:nvSpPr>
        <p:spPr>
          <a:xfrm>
            <a:off x="7411062" y="2746591"/>
            <a:ext cx="3915699" cy="923330"/>
          </a:xfrm>
          <a:prstGeom prst="rect">
            <a:avLst/>
          </a:prstGeom>
          <a:noFill/>
        </p:spPr>
        <p:txBody>
          <a:bodyPr wrap="square">
            <a:spAutoFit/>
          </a:bodyPr>
          <a:lstStyle/>
          <a:p>
            <a:r>
              <a:rPr lang="fr-FR" dirty="0">
                <a:latin typeface="Trenda" panose="00000500000000000000" pitchFamily="50" charset="0"/>
                <a:ea typeface="SimSun" panose="02010600030101010101" pitchFamily="2" charset="-122"/>
              </a:rPr>
              <a:t>S’affiche ici les stages déjà réservés.</a:t>
            </a:r>
          </a:p>
          <a:p>
            <a:r>
              <a:rPr lang="fr-FR" dirty="0">
                <a:latin typeface="Trenda" panose="00000500000000000000" pitchFamily="50" charset="0"/>
                <a:ea typeface="SimSun" panose="02010600030101010101" pitchFamily="2" charset="-122"/>
              </a:rPr>
              <a:t>Pour ajouter une nouvelle demande, cliquer sur « Ajouter ».</a:t>
            </a:r>
          </a:p>
        </p:txBody>
      </p:sp>
      <p:sp>
        <p:nvSpPr>
          <p:cNvPr id="3" name="ZoneTexte 2">
            <a:extLst>
              <a:ext uri="{FF2B5EF4-FFF2-40B4-BE49-F238E27FC236}">
                <a16:creationId xmlns:a16="http://schemas.microsoft.com/office/drawing/2014/main" id="{8E17C728-5055-5915-FFEA-2AABA67D32E2}"/>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406408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233221" cy="2585323"/>
          </a:xfrm>
          <a:prstGeom prst="rect">
            <a:avLst/>
          </a:prstGeom>
          <a:noFill/>
        </p:spPr>
        <p:txBody>
          <a:bodyPr wrap="square" lIns="91440" tIns="45720" rIns="91440" bIns="45720" rtlCol="0" anchor="t">
            <a:spAutoFit/>
          </a:bodyPr>
          <a:lstStyle/>
          <a:p>
            <a:r>
              <a:rPr lang="fr-FR" dirty="0">
                <a:latin typeface="Trenda" panose="00000500000000000000" pitchFamily="50" charset="0"/>
                <a:ea typeface="SimSun" panose="02010600030101010101" pitchFamily="2" charset="-122"/>
              </a:rPr>
              <a:t>Vous devez renseigner les différents champs puis enregistrer votre saisie.</a:t>
            </a:r>
          </a:p>
          <a:p>
            <a:r>
              <a:rPr lang="fr-FR" dirty="0">
                <a:latin typeface="Trenda" panose="00000500000000000000" pitchFamily="50" charset="0"/>
                <a:ea typeface="SimSun" panose="02010600030101010101" pitchFamily="2" charset="-122"/>
              </a:rPr>
              <a:t>Les informations « signataire de la convention » sont primordiales dans le cadre de la signature électronique de la convention. C’est à cette adresse électronique que sera envoyé le lien pour effectuer la signature de la convention.</a:t>
            </a:r>
          </a:p>
          <a:p>
            <a:endParaRPr lang="fr-FR" dirty="0">
              <a:latin typeface="Trenda" panose="00000500000000000000" pitchFamily="50" charset="0"/>
              <a:ea typeface="SimSun" panose="02010600030101010101" pitchFamily="2" charset="-122"/>
            </a:endParaRPr>
          </a:p>
          <a:p>
            <a:r>
              <a:rPr lang="fr-FR" dirty="0">
                <a:latin typeface="Trenda" panose="00000500000000000000" pitchFamily="50" charset="0"/>
                <a:ea typeface="SimSun" panose="02010600030101010101" pitchFamily="2" charset="-122"/>
              </a:rPr>
              <a:t>Cliquer sur </a:t>
            </a:r>
          </a:p>
        </p:txBody>
      </p:sp>
      <p:pic>
        <p:nvPicPr>
          <p:cNvPr id="5" name="Image 4" descr="Une image contenant texte, capture d’écran, nombre, Police&#10;&#10;Description générée automatiquement">
            <a:extLst>
              <a:ext uri="{FF2B5EF4-FFF2-40B4-BE49-F238E27FC236}">
                <a16:creationId xmlns:a16="http://schemas.microsoft.com/office/drawing/2014/main" id="{7661B686-0017-8C90-3FC0-0924109FC846}"/>
              </a:ext>
            </a:extLst>
          </p:cNvPr>
          <p:cNvPicPr>
            <a:picLocks noChangeAspect="1"/>
          </p:cNvPicPr>
          <p:nvPr/>
        </p:nvPicPr>
        <p:blipFill>
          <a:blip r:embed="rId5"/>
          <a:stretch>
            <a:fillRect/>
          </a:stretch>
        </p:blipFill>
        <p:spPr>
          <a:xfrm>
            <a:off x="6243486" y="2172220"/>
            <a:ext cx="5605203" cy="3080821"/>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9081AB8E-57C7-DF2E-39E6-72FB6F093F2F}"/>
              </a:ext>
            </a:extLst>
          </p:cNvPr>
          <p:cNvPicPr>
            <a:picLocks noChangeAspect="1"/>
          </p:cNvPicPr>
          <p:nvPr/>
        </p:nvPicPr>
        <p:blipFill>
          <a:blip r:embed="rId6"/>
          <a:stretch>
            <a:fillRect/>
          </a:stretch>
        </p:blipFill>
        <p:spPr>
          <a:xfrm>
            <a:off x="2058382" y="4931030"/>
            <a:ext cx="1607820" cy="358140"/>
          </a:xfrm>
          <a:prstGeom prst="rect">
            <a:avLst/>
          </a:prstGeom>
        </p:spPr>
      </p:pic>
      <p:sp>
        <p:nvSpPr>
          <p:cNvPr id="2" name="ZoneTexte 1">
            <a:extLst>
              <a:ext uri="{FF2B5EF4-FFF2-40B4-BE49-F238E27FC236}">
                <a16:creationId xmlns:a16="http://schemas.microsoft.com/office/drawing/2014/main" id="{9F96313E-E689-76C6-67BA-CCCE28438A09}"/>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131787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1477328"/>
          </a:xfrm>
          <a:prstGeom prst="rect">
            <a:avLst/>
          </a:prstGeom>
          <a:noFill/>
        </p:spPr>
        <p:txBody>
          <a:bodyPr wrap="square" lIns="91440" tIns="45720" rIns="91440" bIns="45720" rtlCol="0" anchor="t">
            <a:spAutoFit/>
          </a:bodyPr>
          <a:lstStyle/>
          <a:p>
            <a:r>
              <a:rPr lang="fr-FR" sz="1800">
                <a:effectLst/>
                <a:latin typeface="Times New Roman" panose="02020603050405020304" pitchFamily="18" charset="0"/>
                <a:ea typeface="SimSun" panose="02010600030101010101" pitchFamily="2" charset="-122"/>
              </a:rPr>
              <a:t> </a:t>
            </a:r>
            <a:r>
              <a:rPr lang="fr-FR">
                <a:latin typeface="Trenda" panose="00000500000000000000" pitchFamily="50" charset="0"/>
                <a:ea typeface="SimSun" panose="02010600030101010101" pitchFamily="2" charset="-122"/>
              </a:rPr>
              <a:t>Il faut ensuite cliquer sur « SUIVANT » pour renseigner les stagiaires pour lesquels vous souhaitez effectuer une réservation.</a:t>
            </a:r>
          </a:p>
          <a:p>
            <a:endParaRPr lang="fr-FR">
              <a:latin typeface="Trenda" panose="00000500000000000000" pitchFamily="50" charset="0"/>
              <a:ea typeface="SimSun" panose="02010600030101010101" pitchFamily="2" charset="-122"/>
            </a:endParaRPr>
          </a:p>
          <a:p>
            <a:pPr algn="just"/>
            <a:endParaRPr lang="fr-FR" sz="1800">
              <a:effectLst/>
              <a:latin typeface="Times New Roman" panose="02020603050405020304" pitchFamily="18" charset="0"/>
              <a:ea typeface="SimSun" panose="02010600030101010101" pitchFamily="2" charset="-122"/>
            </a:endParaRPr>
          </a:p>
        </p:txBody>
      </p:sp>
      <p:pic>
        <p:nvPicPr>
          <p:cNvPr id="19" name="Image 18" descr="Une image contenant texte, capture d’écran, nombre, Police&#10;&#10;Description générée automatiquement">
            <a:extLst>
              <a:ext uri="{FF2B5EF4-FFF2-40B4-BE49-F238E27FC236}">
                <a16:creationId xmlns:a16="http://schemas.microsoft.com/office/drawing/2014/main" id="{5BB97FCE-59E6-1414-4DB2-E2F4B2C4F3B7}"/>
              </a:ext>
            </a:extLst>
          </p:cNvPr>
          <p:cNvPicPr>
            <a:picLocks noChangeAspect="1"/>
          </p:cNvPicPr>
          <p:nvPr/>
        </p:nvPicPr>
        <p:blipFill>
          <a:blip r:embed="rId5"/>
          <a:stretch>
            <a:fillRect/>
          </a:stretch>
        </p:blipFill>
        <p:spPr>
          <a:xfrm>
            <a:off x="6437668" y="1549571"/>
            <a:ext cx="5206768" cy="3616177"/>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55E94303-039D-DDE9-99DD-FC1535AD6DB8}"/>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424117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3802131"/>
          </a:xfrm>
          <a:prstGeom prst="rect">
            <a:avLst/>
          </a:prstGeom>
          <a:noFill/>
        </p:spPr>
        <p:txBody>
          <a:bodyPr wrap="square" lIns="91440" tIns="45720" rIns="91440" bIns="45720" rtlCol="0" anchor="t">
            <a:spAutoFit/>
          </a:bodyPr>
          <a:lstStyle/>
          <a:p>
            <a:pPr lvl="0" indent="-342900">
              <a:lnSpc>
                <a:spcPct val="107000"/>
              </a:lnSpc>
              <a:buFont typeface="Wingdings" panose="05000000000000000000" pitchFamily="2" charset="2"/>
              <a:buChar char=""/>
            </a:pPr>
            <a:r>
              <a:rPr lang="fr-FR">
                <a:latin typeface="Trenda" panose="00000500000000000000" pitchFamily="50" charset="0"/>
                <a:ea typeface="SimSun" panose="02010600030101010101" pitchFamily="2" charset="-122"/>
              </a:rPr>
              <a:t>Saisir le numéro de marin du stagiaire à inscrire</a:t>
            </a:r>
          </a:p>
          <a:p>
            <a:pPr lvl="0" indent="-342900">
              <a:lnSpc>
                <a:spcPct val="107000"/>
              </a:lnSpc>
              <a:buFont typeface="Wingdings" panose="05000000000000000000" pitchFamily="2" charset="2"/>
              <a:buChar char=""/>
            </a:pPr>
            <a:r>
              <a:rPr lang="fr-FR">
                <a:latin typeface="Trenda" panose="00000500000000000000" pitchFamily="50" charset="0"/>
                <a:ea typeface="SimSun" panose="02010600030101010101" pitchFamily="2" charset="-122"/>
              </a:rPr>
              <a:t>Saisir le type stagiaire (salarié ou étudiant)</a:t>
            </a:r>
          </a:p>
          <a:p>
            <a:pPr lvl="0" indent="-342900">
              <a:lnSpc>
                <a:spcPct val="107000"/>
              </a:lnSpc>
              <a:buFont typeface="Wingdings" panose="05000000000000000000" pitchFamily="2" charset="2"/>
              <a:buChar char=""/>
            </a:pPr>
            <a:r>
              <a:rPr lang="fr-FR">
                <a:latin typeface="Trenda" panose="00000500000000000000" pitchFamily="50" charset="0"/>
                <a:ea typeface="SimSun" panose="02010600030101010101" pitchFamily="2" charset="-122"/>
              </a:rPr>
              <a:t>Saisir éventuellement une demande d’hébergement (seulement pour les stages à Marseille)</a:t>
            </a:r>
          </a:p>
          <a:p>
            <a:pPr>
              <a:lnSpc>
                <a:spcPct val="107000"/>
              </a:lnSpc>
              <a:spcAft>
                <a:spcPts val="800"/>
              </a:spcAft>
            </a:pPr>
            <a:r>
              <a:rPr lang="fr-FR">
                <a:latin typeface="Trenda" panose="00000500000000000000" pitchFamily="50" charset="0"/>
                <a:ea typeface="SimSun" panose="02010600030101010101" pitchFamily="2" charset="-122"/>
              </a:rPr>
              <a:t> </a:t>
            </a:r>
          </a:p>
          <a:p>
            <a:r>
              <a:rPr lang="fr-FR">
                <a:latin typeface="Trenda" panose="00000500000000000000" pitchFamily="50" charset="0"/>
                <a:ea typeface="SimSun" panose="02010600030101010101" pitchFamily="2" charset="-122"/>
              </a:rPr>
              <a:t>Deux cas de figure peuvent se présenter :</a:t>
            </a:r>
          </a:p>
          <a:p>
            <a:r>
              <a:rPr lang="fr-FR">
                <a:latin typeface="Trenda" panose="00000500000000000000" pitchFamily="50" charset="0"/>
                <a:ea typeface="SimSun" panose="02010600030101010101" pitchFamily="2" charset="-122"/>
              </a:rPr>
              <a:t> </a:t>
            </a:r>
          </a:p>
          <a:p>
            <a:pPr lvl="0" indent="-342900">
              <a:lnSpc>
                <a:spcPct val="107000"/>
              </a:lnSpc>
              <a:spcAft>
                <a:spcPts val="800"/>
              </a:spcAft>
              <a:buFont typeface="Wingdings" panose="05000000000000000000" pitchFamily="2" charset="2"/>
              <a:buChar char=""/>
            </a:pPr>
            <a:r>
              <a:rPr lang="fr-FR">
                <a:latin typeface="Trenda" panose="00000500000000000000" pitchFamily="50" charset="0"/>
                <a:ea typeface="SimSun" panose="02010600030101010101" pitchFamily="2" charset="-122"/>
              </a:rPr>
              <a:t>Soit le stagiaire est déjà identifié dans notre base (reconnu par son numéro de marin)</a:t>
            </a:r>
          </a:p>
          <a:p>
            <a:pPr indent="-342900">
              <a:lnSpc>
                <a:spcPct val="107000"/>
              </a:lnSpc>
              <a:spcAft>
                <a:spcPts val="800"/>
              </a:spcAft>
              <a:buFont typeface="Wingdings" panose="05000000000000000000" pitchFamily="2" charset="2"/>
              <a:buChar char=""/>
            </a:pPr>
            <a:r>
              <a:rPr lang="fr-FR">
                <a:latin typeface="Trenda" panose="00000500000000000000" pitchFamily="50" charset="0"/>
                <a:ea typeface="SimSun" panose="02010600030101010101" pitchFamily="2" charset="-122"/>
              </a:rPr>
              <a:t>Soit le stagiaire n’est pas encore identifié (numéro de marin inconnu dans notre base)</a:t>
            </a:r>
          </a:p>
        </p:txBody>
      </p:sp>
      <p:pic>
        <p:nvPicPr>
          <p:cNvPr id="4" name="Image 3">
            <a:extLst>
              <a:ext uri="{FF2B5EF4-FFF2-40B4-BE49-F238E27FC236}">
                <a16:creationId xmlns:a16="http://schemas.microsoft.com/office/drawing/2014/main" id="{E7C57C51-DCCD-7C15-E876-7664B5A6BBDD}"/>
              </a:ext>
            </a:extLst>
          </p:cNvPr>
          <p:cNvPicPr>
            <a:picLocks noChangeAspect="1"/>
          </p:cNvPicPr>
          <p:nvPr/>
        </p:nvPicPr>
        <p:blipFill>
          <a:blip r:embed="rId5"/>
          <a:stretch>
            <a:fillRect/>
          </a:stretch>
        </p:blipFill>
        <p:spPr>
          <a:xfrm>
            <a:off x="7856890" y="1907461"/>
            <a:ext cx="2686142" cy="3636474"/>
          </a:xfrm>
          <a:prstGeom prst="rect">
            <a:avLst/>
          </a:prstGeom>
        </p:spPr>
      </p:pic>
      <p:sp>
        <p:nvSpPr>
          <p:cNvPr id="2" name="ZoneTexte 1">
            <a:extLst>
              <a:ext uri="{FF2B5EF4-FFF2-40B4-BE49-F238E27FC236}">
                <a16:creationId xmlns:a16="http://schemas.microsoft.com/office/drawing/2014/main" id="{FD6F54A4-0F02-ECCE-1A23-3F043E47D928}"/>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287332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a:extLst>
              <a:ext uri="{FF2B5EF4-FFF2-40B4-BE49-F238E27FC236}">
                <a16:creationId xmlns:a16="http://schemas.microsoft.com/office/drawing/2014/main" id="{7EED5AF7-16AE-EF55-206C-9A5C2439A727}"/>
              </a:ext>
            </a:extLst>
          </p:cNvPr>
          <p:cNvGraphicFramePr>
            <a:graphicFrameLocks noGrp="1" noDrilldown="1" noChangeAspect="1" noMove="1" noResize="1"/>
          </p:cNvGraphicFramePr>
          <p:nvPr/>
        </p:nvGraphicFramePr>
        <p:xfrm>
          <a:off x="0" y="0"/>
          <a:ext cx="12280490" cy="6907776"/>
        </p:xfrm>
        <a:graphic>
          <a:graphicData uri="http://schemas.openxmlformats.org/presentationml/2006/ole">
            <mc:AlternateContent xmlns:mc="http://schemas.openxmlformats.org/markup-compatibility/2006">
              <mc:Choice xmlns:v="urn:schemas-microsoft-com:vml" Requires="v">
                <p:oleObj name="Acrobat Document" r:id="rId2" imgW="13716000" imgH="7715250" progId="Acrobat.Document.DC">
                  <p:embed/>
                </p:oleObj>
              </mc:Choice>
              <mc:Fallback>
                <p:oleObj name="Acrobat Document" r:id="rId2" imgW="13716000" imgH="7715250" progId="Acrobat.Document.DC">
                  <p:embed/>
                  <p:pic>
                    <p:nvPicPr>
                      <p:cNvPr id="6" name="Objet 5">
                        <a:extLst>
                          <a:ext uri="{FF2B5EF4-FFF2-40B4-BE49-F238E27FC236}">
                            <a16:creationId xmlns:a16="http://schemas.microsoft.com/office/drawing/2014/main" id="{7EED5AF7-16AE-EF55-206C-9A5C2439A727}"/>
                          </a:ext>
                        </a:extLst>
                      </p:cNvPr>
                      <p:cNvPicPr/>
                      <p:nvPr/>
                    </p:nvPicPr>
                    <p:blipFill>
                      <a:blip r:embed="rId3"/>
                      <a:stretch>
                        <a:fillRect/>
                      </a:stretch>
                    </p:blipFill>
                    <p:spPr>
                      <a:xfrm>
                        <a:off x="0" y="0"/>
                        <a:ext cx="12280490" cy="6907776"/>
                      </a:xfrm>
                      <a:prstGeom prst="rect">
                        <a:avLst/>
                      </a:prstGeom>
                    </p:spPr>
                  </p:pic>
                </p:oleObj>
              </mc:Fallback>
            </mc:AlternateContent>
          </a:graphicData>
        </a:graphic>
      </p:graphicFrame>
      <p:pic>
        <p:nvPicPr>
          <p:cNvPr id="8" name="Image 7" descr="Une image contenant Graphique, capture d’écran, Police, graphisme&#10;&#10;Description générée automatiquement">
            <a:extLst>
              <a:ext uri="{FF2B5EF4-FFF2-40B4-BE49-F238E27FC236}">
                <a16:creationId xmlns:a16="http://schemas.microsoft.com/office/drawing/2014/main" id="{193102B1-639E-6FDA-8C34-6D8FEE2E6F5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163663" y="5456903"/>
            <a:ext cx="3224981" cy="1814052"/>
          </a:xfrm>
          <a:prstGeom prst="rect">
            <a:avLst/>
          </a:prstGeom>
        </p:spPr>
      </p:pic>
      <p:sp>
        <p:nvSpPr>
          <p:cNvPr id="9" name="Rectangle 8">
            <a:extLst>
              <a:ext uri="{FF2B5EF4-FFF2-40B4-BE49-F238E27FC236}">
                <a16:creationId xmlns:a16="http://schemas.microsoft.com/office/drawing/2014/main" id="{5060F514-A4A5-E427-446F-C6BD29821A38}"/>
              </a:ext>
            </a:extLst>
          </p:cNvPr>
          <p:cNvSpPr/>
          <p:nvPr/>
        </p:nvSpPr>
        <p:spPr>
          <a:xfrm>
            <a:off x="-176981" y="-78658"/>
            <a:ext cx="570271" cy="7118555"/>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3BE829C-FFE4-5741-4365-019697B172F5}"/>
              </a:ext>
            </a:extLst>
          </p:cNvPr>
          <p:cNvSpPr/>
          <p:nvPr/>
        </p:nvSpPr>
        <p:spPr>
          <a:xfrm rot="5400000">
            <a:off x="1012723" y="1610032"/>
            <a:ext cx="98322" cy="693180"/>
          </a:xfrm>
          <a:prstGeom prst="rect">
            <a:avLst/>
          </a:prstGeom>
          <a:solidFill>
            <a:srgbClr val="9ED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5D9A405-7107-DCA7-1374-847431704EFC}"/>
              </a:ext>
            </a:extLst>
          </p:cNvPr>
          <p:cNvSpPr/>
          <p:nvPr/>
        </p:nvSpPr>
        <p:spPr>
          <a:xfrm>
            <a:off x="1012723" y="467643"/>
            <a:ext cx="98322" cy="693180"/>
          </a:xfrm>
          <a:prstGeom prst="rect">
            <a:avLst/>
          </a:prstGeom>
          <a:solidFill>
            <a:srgbClr val="133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C7F243D-32A8-85BC-41C5-48ECE05CC785}"/>
              </a:ext>
            </a:extLst>
          </p:cNvPr>
          <p:cNvSpPr txBox="1"/>
          <p:nvPr/>
        </p:nvSpPr>
        <p:spPr>
          <a:xfrm>
            <a:off x="1563329" y="1664610"/>
            <a:ext cx="4385187" cy="523220"/>
          </a:xfrm>
          <a:prstGeom prst="rect">
            <a:avLst/>
          </a:prstGeom>
          <a:noFill/>
        </p:spPr>
        <p:txBody>
          <a:bodyPr wrap="square" rtlCol="0">
            <a:spAutoFit/>
          </a:bodyPr>
          <a:lstStyle/>
          <a:p>
            <a:r>
              <a:rPr lang="fr-FR" sz="2800">
                <a:solidFill>
                  <a:srgbClr val="9ED6E3"/>
                </a:solidFill>
              </a:rPr>
              <a:t>Réservation d’un stage</a:t>
            </a:r>
          </a:p>
        </p:txBody>
      </p:sp>
      <p:sp>
        <p:nvSpPr>
          <p:cNvPr id="18" name="ZoneTexte 17">
            <a:extLst>
              <a:ext uri="{FF2B5EF4-FFF2-40B4-BE49-F238E27FC236}">
                <a16:creationId xmlns:a16="http://schemas.microsoft.com/office/drawing/2014/main" id="{A919A261-24BB-96CE-AB4F-9581F2CEFF2F}"/>
              </a:ext>
            </a:extLst>
          </p:cNvPr>
          <p:cNvSpPr txBox="1"/>
          <p:nvPr/>
        </p:nvSpPr>
        <p:spPr>
          <a:xfrm>
            <a:off x="715294" y="2743200"/>
            <a:ext cx="5567519" cy="1070999"/>
          </a:xfrm>
          <a:prstGeom prst="rect">
            <a:avLst/>
          </a:prstGeom>
          <a:noFill/>
        </p:spPr>
        <p:txBody>
          <a:bodyPr wrap="square" lIns="91440" tIns="45720" rIns="91440" bIns="45720" rtlCol="0" anchor="t">
            <a:spAutoFit/>
          </a:bodyPr>
          <a:lstStyle/>
          <a:p>
            <a:pPr lvl="0" indent="-342900">
              <a:lnSpc>
                <a:spcPct val="107000"/>
              </a:lnSpc>
              <a:spcAft>
                <a:spcPts val="800"/>
              </a:spcAft>
              <a:buFont typeface="Wingdings" panose="05000000000000000000" pitchFamily="2" charset="2"/>
              <a:buChar char=""/>
            </a:pPr>
            <a:r>
              <a:rPr lang="fr-FR">
                <a:latin typeface="Trenda" panose="00000500000000000000" pitchFamily="50" charset="0"/>
                <a:ea typeface="SimSun" panose="02010600030101010101" pitchFamily="2" charset="-122"/>
              </a:rPr>
              <a:t>Premier cas de figure :</a:t>
            </a:r>
          </a:p>
          <a:p>
            <a:pPr lvl="0">
              <a:lnSpc>
                <a:spcPct val="107000"/>
              </a:lnSpc>
              <a:spcAft>
                <a:spcPts val="800"/>
              </a:spcAft>
            </a:pPr>
            <a:r>
              <a:rPr lang="fr-FR">
                <a:latin typeface="Trenda" panose="00000500000000000000" pitchFamily="50" charset="0"/>
                <a:ea typeface="SimSun" panose="02010600030101010101" pitchFamily="2" charset="-122"/>
              </a:rPr>
              <a:t>Le numéro apparait dans la liste à la suite de votre saisie</a:t>
            </a:r>
          </a:p>
        </p:txBody>
      </p:sp>
      <p:pic>
        <p:nvPicPr>
          <p:cNvPr id="3" name="Image 2" descr="Une image contenant texte, capture d’écran, Police, nombre&#10;&#10;Description générée automatiquement">
            <a:extLst>
              <a:ext uri="{FF2B5EF4-FFF2-40B4-BE49-F238E27FC236}">
                <a16:creationId xmlns:a16="http://schemas.microsoft.com/office/drawing/2014/main" id="{0F2C846E-955C-5ED1-9E2D-5AA386145CED}"/>
              </a:ext>
            </a:extLst>
          </p:cNvPr>
          <p:cNvPicPr>
            <a:picLocks noChangeAspect="1"/>
          </p:cNvPicPr>
          <p:nvPr/>
        </p:nvPicPr>
        <p:blipFill>
          <a:blip r:embed="rId5"/>
          <a:stretch>
            <a:fillRect/>
          </a:stretch>
        </p:blipFill>
        <p:spPr>
          <a:xfrm>
            <a:off x="6567492" y="1787332"/>
            <a:ext cx="5204781" cy="3040307"/>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8C5EDCBF-2AFF-AA48-D61A-BBA0B4A70DF4}"/>
              </a:ext>
            </a:extLst>
          </p:cNvPr>
          <p:cNvSpPr txBox="1"/>
          <p:nvPr/>
        </p:nvSpPr>
        <p:spPr>
          <a:xfrm>
            <a:off x="1288025" y="378101"/>
            <a:ext cx="7548787" cy="923330"/>
          </a:xfrm>
          <a:prstGeom prst="rect">
            <a:avLst/>
          </a:prstGeom>
          <a:noFill/>
        </p:spPr>
        <p:txBody>
          <a:bodyPr wrap="square" rtlCol="0">
            <a:spAutoFit/>
          </a:bodyPr>
          <a:lstStyle/>
          <a:p>
            <a:r>
              <a:rPr lang="fr-FR" sz="5400" b="1" dirty="0">
                <a:solidFill>
                  <a:srgbClr val="133370"/>
                </a:solidFill>
              </a:rPr>
              <a:t>Plateforme e-</a:t>
            </a:r>
            <a:r>
              <a:rPr lang="fr-FR" sz="5400" b="1" dirty="0" err="1">
                <a:solidFill>
                  <a:srgbClr val="133370"/>
                </a:solidFill>
              </a:rPr>
              <a:t>cemafor</a:t>
            </a:r>
            <a:endParaRPr lang="fr-FR" sz="5400" b="1" dirty="0">
              <a:solidFill>
                <a:srgbClr val="133370"/>
              </a:solidFill>
            </a:endParaRPr>
          </a:p>
        </p:txBody>
      </p:sp>
    </p:spTree>
    <p:extLst>
      <p:ext uri="{BB962C8B-B14F-4D97-AF65-F5344CB8AC3E}">
        <p14:creationId xmlns:p14="http://schemas.microsoft.com/office/powerpoint/2010/main" val="23731568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400fc45-6d62-4826-9a6a-8e869caf2b00" xsi:nil="true"/>
    <lcf76f155ced4ddcb4097134ff3c332f xmlns="53ec9e60-252e-493a-b299-c2ddd032b30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0A7DF21DD414FA43EA5FDA13918FC" ma:contentTypeVersion="15" ma:contentTypeDescription="Crée un document." ma:contentTypeScope="" ma:versionID="f7a4ffa00b172e890d1afa7c3b609f2c">
  <xsd:schema xmlns:xsd="http://www.w3.org/2001/XMLSchema" xmlns:xs="http://www.w3.org/2001/XMLSchema" xmlns:p="http://schemas.microsoft.com/office/2006/metadata/properties" xmlns:ns2="d400fc45-6d62-4826-9a6a-8e869caf2b00" xmlns:ns3="53ec9e60-252e-493a-b299-c2ddd032b30d" targetNamespace="http://schemas.microsoft.com/office/2006/metadata/properties" ma:root="true" ma:fieldsID="7708f32cc5bfa3e17cefc0b2a65b7ae4" ns2:_="" ns3:_="">
    <xsd:import namespace="d400fc45-6d62-4826-9a6a-8e869caf2b00"/>
    <xsd:import namespace="53ec9e60-252e-493a-b299-c2ddd032b3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0fc45-6d62-4826-9a6a-8e869caf2b0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d932e86-0d87-470e-86c5-41c62ab40c16}" ma:internalName="TaxCatchAll" ma:showField="CatchAllData" ma:web="d400fc45-6d62-4826-9a6a-8e869caf2b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ec9e60-252e-493a-b299-c2ddd032b30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f72eedd4-e20c-443b-a1bf-057c10994fd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97275E-2D91-4A77-BA13-404D45C7109C}">
  <ds:schemaRefs>
    <ds:schemaRef ds:uri="http://schemas.microsoft.com/sharepoint/v3/contenttype/forms"/>
  </ds:schemaRefs>
</ds:datastoreItem>
</file>

<file path=customXml/itemProps2.xml><?xml version="1.0" encoding="utf-8"?>
<ds:datastoreItem xmlns:ds="http://schemas.openxmlformats.org/officeDocument/2006/customXml" ds:itemID="{8FA4304E-2BBF-43B7-B48F-8436B5611B69}">
  <ds:schemaRefs>
    <ds:schemaRef ds:uri="53ec9e60-252e-493a-b299-c2ddd032b30d"/>
    <ds:schemaRef ds:uri="d400fc45-6d62-4826-9a6a-8e869caf2b0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EAA77A3-391F-458D-9B2D-7185B32DA334}">
  <ds:schemaRefs>
    <ds:schemaRef ds:uri="53ec9e60-252e-493a-b299-c2ddd032b30d"/>
    <ds:schemaRef ds:uri="d400fc45-6d62-4826-9a6a-8e869caf2b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400</TotalTime>
  <Words>1275</Words>
  <Application>Microsoft Office PowerPoint</Application>
  <PresentationFormat>Grand écran</PresentationFormat>
  <Paragraphs>117</Paragraphs>
  <Slides>25</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3" baseType="lpstr">
      <vt:lpstr>Aptos</vt:lpstr>
      <vt:lpstr>Aptos Display</vt:lpstr>
      <vt:lpstr>Arial</vt:lpstr>
      <vt:lpstr>Times New Roman</vt:lpstr>
      <vt:lpstr>Trenda</vt:lpstr>
      <vt:lpstr>Wingdings</vt:lpstr>
      <vt:lpstr>Thème Office</vt:lpstr>
      <vt:lpstr>Acrobat Document</vt:lpstr>
      <vt:lpstr>E-CEMAFOR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A/D/COM - NAUDIN Manon</dc:creator>
  <cp:lastModifiedBy>A/D/COM - LESOUDIER Valentine</cp:lastModifiedBy>
  <cp:revision>10</cp:revision>
  <dcterms:created xsi:type="dcterms:W3CDTF">2024-08-30T13:13:17Z</dcterms:created>
  <dcterms:modified xsi:type="dcterms:W3CDTF">2024-10-31T17:34:24Z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0x010100AF00A7DF21DD414FA43EA5FDA13918FC</vt:lpwstr>
  </property>
  <property fmtid="{D5CDD505-2E9C-101B-9397-08002B2CF9AE}" pid="3" name="MediaServiceImageTags">
    <vt:lpwstr/>
  </property>
</Properties>
</file>